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6"/>
  </p:notesMasterIdLst>
  <p:sldIdLst>
    <p:sldId id="256" r:id="rId2"/>
    <p:sldId id="257" r:id="rId3"/>
    <p:sldId id="258" r:id="rId4"/>
    <p:sldId id="314" r:id="rId5"/>
    <p:sldId id="315" r:id="rId6"/>
    <p:sldId id="316" r:id="rId7"/>
    <p:sldId id="319" r:id="rId8"/>
    <p:sldId id="317" r:id="rId9"/>
    <p:sldId id="318" r:id="rId10"/>
    <p:sldId id="320" r:id="rId11"/>
    <p:sldId id="321" r:id="rId12"/>
    <p:sldId id="301" r:id="rId13"/>
    <p:sldId id="302" r:id="rId14"/>
    <p:sldId id="303" r:id="rId15"/>
    <p:sldId id="322" r:id="rId16"/>
    <p:sldId id="305" r:id="rId17"/>
    <p:sldId id="307" r:id="rId18"/>
    <p:sldId id="308" r:id="rId19"/>
    <p:sldId id="309" r:id="rId20"/>
    <p:sldId id="323" r:id="rId21"/>
    <p:sldId id="313" r:id="rId22"/>
    <p:sldId id="324" r:id="rId23"/>
    <p:sldId id="325" r:id="rId24"/>
    <p:sldId id="269" r:id="rId25"/>
  </p:sldIdLst>
  <p:sldSz cx="9144000" cy="5143500" type="screen16x9"/>
  <p:notesSz cx="6858000" cy="9144000"/>
  <p:embeddedFontLst>
    <p:embeddedFont>
      <p:font typeface="Advent Pro SemiBold" panose="020B0604020202020204" charset="0"/>
      <p:regular r:id="rId27"/>
      <p:bold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Maven Pro" panose="020B0604020202020204" charset="0"/>
      <p:regular r:id="rId33"/>
      <p:bold r:id="rId34"/>
    </p:embeddedFont>
    <p:embeddedFont>
      <p:font typeface="Nunito Light" pitchFamily="2" charset="0"/>
      <p:regular r:id="rId35"/>
      <p: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  <p:embeddedFont>
      <p:font typeface="Share Tech" panose="020B0604020202020204" charset="0"/>
      <p:regular r:id="rId41"/>
    </p:embeddedFont>
    <p:embeddedFont>
      <p:font typeface="Utsaah" panose="020B0604020202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9EF"/>
    <a:srgbClr val="002845"/>
    <a:srgbClr val="FF7CC7"/>
    <a:srgbClr val="63BBDD"/>
    <a:srgbClr val="E593A7"/>
    <a:srgbClr val="080808"/>
    <a:srgbClr val="00CFCC"/>
    <a:srgbClr val="61D6D6"/>
    <a:srgbClr val="E74772"/>
    <a:srgbClr val="E89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591E74-F193-4EB1-9E81-8DB389BEE285}">
  <a:tblStyle styleId="{5E591E74-F193-4EB1-9E81-8DB389BEE2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4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572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3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169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16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0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57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36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9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401080" y="3245354"/>
            <a:ext cx="605398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egoe UI" panose="020B0502040204020203" pitchFamily="34" charset="0"/>
                <a:cs typeface="Segoe UI" panose="020B0502040204020203" pitchFamily="34" charset="0"/>
              </a:rPr>
              <a:t>GVHD: PGS. TS Phạm Văn Dũng</a:t>
            </a:r>
            <a:endParaRPr sz="2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757525" y="991389"/>
            <a:ext cx="74299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 panose="020B0502040204020203" pitchFamily="34" charset="0"/>
                <a:cs typeface="Segoe UI" panose="020B0502040204020203" pitchFamily="34" charset="0"/>
              </a:rPr>
              <a:t>QUẢN LÝ CSDL</a:t>
            </a:r>
            <a:br>
              <a:rPr lang="en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 KHOẢN, TIN NHẮN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B8291217-09FB-460B-8F1D-14F85A3D6AB1}"/>
              </a:ext>
            </a:extLst>
          </p:cNvPr>
          <p:cNvGrpSpPr/>
          <p:nvPr/>
        </p:nvGrpSpPr>
        <p:grpSpPr>
          <a:xfrm>
            <a:off x="0" y="0"/>
            <a:ext cx="824100" cy="824100"/>
            <a:chOff x="1223300" y="1562750"/>
            <a:chExt cx="824100" cy="824100"/>
          </a:xfrm>
        </p:grpSpPr>
        <p:sp>
          <p:nvSpPr>
            <p:cNvPr id="55" name="Google Shape;481;p27">
              <a:extLst>
                <a:ext uri="{FF2B5EF4-FFF2-40B4-BE49-F238E27FC236}">
                  <a16:creationId xmlns:a16="http://schemas.microsoft.com/office/drawing/2014/main" id="{EB388A45-B20F-4830-85D0-8BA6B856A453}"/>
                </a:ext>
              </a:extLst>
            </p:cNvPr>
            <p:cNvSpPr/>
            <p:nvPr/>
          </p:nvSpPr>
          <p:spPr>
            <a:xfrm>
              <a:off x="1223300" y="1562750"/>
              <a:ext cx="824100" cy="82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9;p27">
              <a:extLst>
                <a:ext uri="{FF2B5EF4-FFF2-40B4-BE49-F238E27FC236}">
                  <a16:creationId xmlns:a16="http://schemas.microsoft.com/office/drawing/2014/main" id="{0D8315D1-9C86-4CB6-B3AF-BCE215F5FDC7}"/>
                </a:ext>
              </a:extLst>
            </p:cNvPr>
            <p:cNvSpPr/>
            <p:nvPr/>
          </p:nvSpPr>
          <p:spPr>
            <a:xfrm>
              <a:off x="1346749" y="1669267"/>
              <a:ext cx="577195" cy="577814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474;p27">
            <a:extLst>
              <a:ext uri="{FF2B5EF4-FFF2-40B4-BE49-F238E27FC236}">
                <a16:creationId xmlns:a16="http://schemas.microsoft.com/office/drawing/2014/main" id="{D431D15A-25FA-4CE0-92AD-CB74BDE642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7549" y="106517"/>
            <a:ext cx="30954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egoe UI" panose="020B0502040204020203" pitchFamily="34" charset="0"/>
                <a:cs typeface="Segoe UI" panose="020B0502040204020203" pitchFamily="34" charset="0"/>
              </a:rPr>
              <a:t>THUẬT TOÁN</a:t>
            </a:r>
            <a:endParaRPr sz="2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5635B5-B561-4631-877B-77354C63138E}"/>
              </a:ext>
            </a:extLst>
          </p:cNvPr>
          <p:cNvGrpSpPr/>
          <p:nvPr/>
        </p:nvGrpSpPr>
        <p:grpSpPr>
          <a:xfrm>
            <a:off x="0" y="0"/>
            <a:ext cx="824100" cy="824100"/>
            <a:chOff x="3942827" y="1562750"/>
            <a:chExt cx="824100" cy="824100"/>
          </a:xfrm>
        </p:grpSpPr>
        <p:sp>
          <p:nvSpPr>
            <p:cNvPr id="14" name="Google Shape;482;p27">
              <a:extLst>
                <a:ext uri="{FF2B5EF4-FFF2-40B4-BE49-F238E27FC236}">
                  <a16:creationId xmlns:a16="http://schemas.microsoft.com/office/drawing/2014/main" id="{FA55D1B6-CD75-458B-AF2F-426AA91ACE3F}"/>
                </a:ext>
              </a:extLst>
            </p:cNvPr>
            <p:cNvSpPr/>
            <p:nvPr/>
          </p:nvSpPr>
          <p:spPr>
            <a:xfrm>
              <a:off x="3942827" y="1562750"/>
              <a:ext cx="824100" cy="82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490;p27">
              <a:extLst>
                <a:ext uri="{FF2B5EF4-FFF2-40B4-BE49-F238E27FC236}">
                  <a16:creationId xmlns:a16="http://schemas.microsoft.com/office/drawing/2014/main" id="{3BBFA5F4-DEE4-4C67-BB18-BB7A384BCCDD}"/>
                </a:ext>
              </a:extLst>
            </p:cNvPr>
            <p:cNvGrpSpPr/>
            <p:nvPr/>
          </p:nvGrpSpPr>
          <p:grpSpPr>
            <a:xfrm>
              <a:off x="4075558" y="1684660"/>
              <a:ext cx="577210" cy="580282"/>
              <a:chOff x="3095745" y="3805393"/>
              <a:chExt cx="352840" cy="354717"/>
            </a:xfrm>
          </p:grpSpPr>
          <p:sp>
            <p:nvSpPr>
              <p:cNvPr id="16" name="Google Shape;491;p27">
                <a:extLst>
                  <a:ext uri="{FF2B5EF4-FFF2-40B4-BE49-F238E27FC236}">
                    <a16:creationId xmlns:a16="http://schemas.microsoft.com/office/drawing/2014/main" id="{C1274849-3BDF-4A60-8B04-C0DDBEFF294F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92;p27">
                <a:extLst>
                  <a:ext uri="{FF2B5EF4-FFF2-40B4-BE49-F238E27FC236}">
                    <a16:creationId xmlns:a16="http://schemas.microsoft.com/office/drawing/2014/main" id="{EEFE70BF-EC4C-42D7-8171-2A70CC80C776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93;p27">
                <a:extLst>
                  <a:ext uri="{FF2B5EF4-FFF2-40B4-BE49-F238E27FC236}">
                    <a16:creationId xmlns:a16="http://schemas.microsoft.com/office/drawing/2014/main" id="{ECD9DD0E-93B2-47C3-A9C2-04250CC4E736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94;p27">
                <a:extLst>
                  <a:ext uri="{FF2B5EF4-FFF2-40B4-BE49-F238E27FC236}">
                    <a16:creationId xmlns:a16="http://schemas.microsoft.com/office/drawing/2014/main" id="{58212F83-E07A-4DB6-904D-619E78136B82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95;p27">
                <a:extLst>
                  <a:ext uri="{FF2B5EF4-FFF2-40B4-BE49-F238E27FC236}">
                    <a16:creationId xmlns:a16="http://schemas.microsoft.com/office/drawing/2014/main" id="{01AEC0BB-D66F-4D96-ABA4-9539D1DB83A6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96;p27">
                <a:extLst>
                  <a:ext uri="{FF2B5EF4-FFF2-40B4-BE49-F238E27FC236}">
                    <a16:creationId xmlns:a16="http://schemas.microsoft.com/office/drawing/2014/main" id="{2368E4A8-71C8-415F-86D7-93EAFCF8F470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D3FE2B1-7FF3-405C-B55C-BB5A249DA62A}"/>
              </a:ext>
            </a:extLst>
          </p:cNvPr>
          <p:cNvSpPr txBox="1"/>
          <p:nvPr/>
        </p:nvSpPr>
        <p:spPr>
          <a:xfrm>
            <a:off x="297625" y="1432560"/>
            <a:ext cx="2285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user</a:t>
            </a:r>
          </a:p>
          <a:p>
            <a:r>
              <a:rPr lang="en-US"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 dụng DLL</a:t>
            </a:r>
          </a:p>
          <a:p>
            <a:endParaRPr lang="en-US" sz="24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A3A92-CA45-435A-A509-1AC096FFA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126" y="824100"/>
            <a:ext cx="5147391" cy="42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B8291217-09FB-460B-8F1D-14F85A3D6AB1}"/>
              </a:ext>
            </a:extLst>
          </p:cNvPr>
          <p:cNvGrpSpPr/>
          <p:nvPr/>
        </p:nvGrpSpPr>
        <p:grpSpPr>
          <a:xfrm>
            <a:off x="0" y="0"/>
            <a:ext cx="824100" cy="824100"/>
            <a:chOff x="1223300" y="1562750"/>
            <a:chExt cx="824100" cy="824100"/>
          </a:xfrm>
        </p:grpSpPr>
        <p:sp>
          <p:nvSpPr>
            <p:cNvPr id="55" name="Google Shape;481;p27">
              <a:extLst>
                <a:ext uri="{FF2B5EF4-FFF2-40B4-BE49-F238E27FC236}">
                  <a16:creationId xmlns:a16="http://schemas.microsoft.com/office/drawing/2014/main" id="{EB388A45-B20F-4830-85D0-8BA6B856A453}"/>
                </a:ext>
              </a:extLst>
            </p:cNvPr>
            <p:cNvSpPr/>
            <p:nvPr/>
          </p:nvSpPr>
          <p:spPr>
            <a:xfrm>
              <a:off x="1223300" y="1562750"/>
              <a:ext cx="824100" cy="82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9;p27">
              <a:extLst>
                <a:ext uri="{FF2B5EF4-FFF2-40B4-BE49-F238E27FC236}">
                  <a16:creationId xmlns:a16="http://schemas.microsoft.com/office/drawing/2014/main" id="{0D8315D1-9C86-4CB6-B3AF-BCE215F5FDC7}"/>
                </a:ext>
              </a:extLst>
            </p:cNvPr>
            <p:cNvSpPr/>
            <p:nvPr/>
          </p:nvSpPr>
          <p:spPr>
            <a:xfrm>
              <a:off x="1346749" y="1669267"/>
              <a:ext cx="577195" cy="577814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474;p27">
            <a:extLst>
              <a:ext uri="{FF2B5EF4-FFF2-40B4-BE49-F238E27FC236}">
                <a16:creationId xmlns:a16="http://schemas.microsoft.com/office/drawing/2014/main" id="{D431D15A-25FA-4CE0-92AD-CB74BDE642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7549" y="106517"/>
            <a:ext cx="30954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egoe UI" panose="020B0502040204020203" pitchFamily="34" charset="0"/>
                <a:cs typeface="Segoe UI" panose="020B0502040204020203" pitchFamily="34" charset="0"/>
              </a:rPr>
              <a:t>THUẬT TOÁN</a:t>
            </a:r>
            <a:endParaRPr sz="2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5635B5-B561-4631-877B-77354C63138E}"/>
              </a:ext>
            </a:extLst>
          </p:cNvPr>
          <p:cNvGrpSpPr/>
          <p:nvPr/>
        </p:nvGrpSpPr>
        <p:grpSpPr>
          <a:xfrm>
            <a:off x="0" y="0"/>
            <a:ext cx="824100" cy="824100"/>
            <a:chOff x="3942827" y="1562750"/>
            <a:chExt cx="824100" cy="824100"/>
          </a:xfrm>
        </p:grpSpPr>
        <p:sp>
          <p:nvSpPr>
            <p:cNvPr id="14" name="Google Shape;482;p27">
              <a:extLst>
                <a:ext uri="{FF2B5EF4-FFF2-40B4-BE49-F238E27FC236}">
                  <a16:creationId xmlns:a16="http://schemas.microsoft.com/office/drawing/2014/main" id="{FA55D1B6-CD75-458B-AF2F-426AA91ACE3F}"/>
                </a:ext>
              </a:extLst>
            </p:cNvPr>
            <p:cNvSpPr/>
            <p:nvPr/>
          </p:nvSpPr>
          <p:spPr>
            <a:xfrm>
              <a:off x="3942827" y="1562750"/>
              <a:ext cx="824100" cy="82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490;p27">
              <a:extLst>
                <a:ext uri="{FF2B5EF4-FFF2-40B4-BE49-F238E27FC236}">
                  <a16:creationId xmlns:a16="http://schemas.microsoft.com/office/drawing/2014/main" id="{3BBFA5F4-DEE4-4C67-BB18-BB7A384BCCDD}"/>
                </a:ext>
              </a:extLst>
            </p:cNvPr>
            <p:cNvGrpSpPr/>
            <p:nvPr/>
          </p:nvGrpSpPr>
          <p:grpSpPr>
            <a:xfrm>
              <a:off x="4075558" y="1684660"/>
              <a:ext cx="577210" cy="580282"/>
              <a:chOff x="3095745" y="3805393"/>
              <a:chExt cx="352840" cy="354717"/>
            </a:xfrm>
          </p:grpSpPr>
          <p:sp>
            <p:nvSpPr>
              <p:cNvPr id="16" name="Google Shape;491;p27">
                <a:extLst>
                  <a:ext uri="{FF2B5EF4-FFF2-40B4-BE49-F238E27FC236}">
                    <a16:creationId xmlns:a16="http://schemas.microsoft.com/office/drawing/2014/main" id="{C1274849-3BDF-4A60-8B04-C0DDBEFF294F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92;p27">
                <a:extLst>
                  <a:ext uri="{FF2B5EF4-FFF2-40B4-BE49-F238E27FC236}">
                    <a16:creationId xmlns:a16="http://schemas.microsoft.com/office/drawing/2014/main" id="{EEFE70BF-EC4C-42D7-8171-2A70CC80C776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93;p27">
                <a:extLst>
                  <a:ext uri="{FF2B5EF4-FFF2-40B4-BE49-F238E27FC236}">
                    <a16:creationId xmlns:a16="http://schemas.microsoft.com/office/drawing/2014/main" id="{ECD9DD0E-93B2-47C3-A9C2-04250CC4E736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94;p27">
                <a:extLst>
                  <a:ext uri="{FF2B5EF4-FFF2-40B4-BE49-F238E27FC236}">
                    <a16:creationId xmlns:a16="http://schemas.microsoft.com/office/drawing/2014/main" id="{58212F83-E07A-4DB6-904D-619E78136B82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95;p27">
                <a:extLst>
                  <a:ext uri="{FF2B5EF4-FFF2-40B4-BE49-F238E27FC236}">
                    <a16:creationId xmlns:a16="http://schemas.microsoft.com/office/drawing/2014/main" id="{01AEC0BB-D66F-4D96-ABA4-9539D1DB83A6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96;p27">
                <a:extLst>
                  <a:ext uri="{FF2B5EF4-FFF2-40B4-BE49-F238E27FC236}">
                    <a16:creationId xmlns:a16="http://schemas.microsoft.com/office/drawing/2014/main" id="{2368E4A8-71C8-415F-86D7-93EAFCF8F470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D3FE2B1-7FF3-405C-B55C-BB5A249DA62A}"/>
              </a:ext>
            </a:extLst>
          </p:cNvPr>
          <p:cNvSpPr txBox="1"/>
          <p:nvPr/>
        </p:nvSpPr>
        <p:spPr>
          <a:xfrm>
            <a:off x="297625" y="1432560"/>
            <a:ext cx="275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messager</a:t>
            </a:r>
          </a:p>
          <a:p>
            <a:r>
              <a:rPr lang="en-US"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 dụng DLL</a:t>
            </a:r>
          </a:p>
          <a:p>
            <a:endParaRPr lang="en-US" sz="24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4B39-4AD7-4B30-9D89-1AF6B4AE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594" y="702194"/>
            <a:ext cx="5744406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2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FC9BEE4-0255-4A89-89C6-2964CA46E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1236" y="3829680"/>
            <a:ext cx="2428200" cy="572400"/>
          </a:xfrm>
        </p:spPr>
        <p:txBody>
          <a:bodyPr/>
          <a:lstStyle/>
          <a:p>
            <a:r>
              <a:rPr lang="en-US"/>
              <a:t>Thao tác với tin nhắn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AF062-2DBA-4371-B9CA-9C3125D35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919" y="3396800"/>
            <a:ext cx="2409041" cy="577800"/>
          </a:xfrm>
        </p:spPr>
        <p:txBody>
          <a:bodyPr/>
          <a:lstStyle/>
          <a:p>
            <a:r>
              <a:rPr lang="en-US"/>
              <a:t>Màn hình đăng nhập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F811B6-70C3-4889-A320-CBAE9EC4FF7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60319" y="3829680"/>
            <a:ext cx="2428200" cy="572400"/>
          </a:xfrm>
        </p:spPr>
        <p:txBody>
          <a:bodyPr/>
          <a:lstStyle/>
          <a:p>
            <a:r>
              <a:rPr lang="en-US"/>
              <a:t>Tạo, xóa tài khoản</a:t>
            </a:r>
          </a:p>
          <a:p>
            <a:r>
              <a:rPr lang="en-US"/>
              <a:t>Đổi mật khẩu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F81AA11-4F12-42C1-AA88-639938EA0C8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89152" y="2645887"/>
            <a:ext cx="2409041" cy="577800"/>
          </a:xfrm>
        </p:spPr>
        <p:txBody>
          <a:bodyPr/>
          <a:lstStyle/>
          <a:p>
            <a:r>
              <a:rPr lang="en-US" sz="3600" b="1">
                <a:solidFill>
                  <a:srgbClr val="61D6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59E775-0CD8-4BCE-B1F5-F628BD13CCA9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3469463" y="3396800"/>
            <a:ext cx="1824852" cy="577800"/>
          </a:xfrm>
        </p:spPr>
        <p:txBody>
          <a:bodyPr/>
          <a:lstStyle/>
          <a:p>
            <a:r>
              <a:rPr lang="en-US"/>
              <a:t>Màn hình chính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B75F69C-EE3F-46A4-8740-A93AF426D3B6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472487" y="3829680"/>
            <a:ext cx="2428200" cy="572400"/>
          </a:xfrm>
        </p:spPr>
        <p:txBody>
          <a:bodyPr/>
          <a:lstStyle/>
          <a:p>
            <a:r>
              <a:rPr lang="en-US"/>
              <a:t>Thao tác với tài khoản người dùng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22A8B70-55FF-4ED2-B4A2-5B3D6BF48B0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ACTS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C2B0C80-ABEB-42B0-ADE3-25DF06C14D6B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091236" y="3377738"/>
            <a:ext cx="2251800" cy="577800"/>
          </a:xfrm>
        </p:spPr>
        <p:txBody>
          <a:bodyPr/>
          <a:lstStyle/>
          <a:p>
            <a:r>
              <a:rPr lang="en-US"/>
              <a:t>Màn hình phụ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50C90E4-045E-4E8D-B352-4563EA263AFB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MSG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EE7DBC6-F729-45EE-A269-DE513BB4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14" y="1146559"/>
            <a:ext cx="1361985" cy="1361985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C153C8D-7683-403F-9AD4-40394B872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963" y="1146559"/>
            <a:ext cx="1361985" cy="136198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BD51123-DE12-4026-B2CD-0D8BFFCB0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763" y="1146559"/>
            <a:ext cx="1361985" cy="13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7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BED3AFA-FFE7-4E03-8146-B4B9131C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5" y="59360"/>
            <a:ext cx="764386" cy="764386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9C296F27-0FAF-478D-BAD3-7E99CD20F4EF}"/>
              </a:ext>
            </a:extLst>
          </p:cNvPr>
          <p:cNvSpPr txBox="1">
            <a:spLocks/>
          </p:cNvSpPr>
          <p:nvPr/>
        </p:nvSpPr>
        <p:spPr>
          <a:xfrm>
            <a:off x="999614" y="152653"/>
            <a:ext cx="1753800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>
                <a:solidFill>
                  <a:srgbClr val="61D6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0FA1D-06DD-4490-8DA5-D16EDB530738}"/>
              </a:ext>
            </a:extLst>
          </p:cNvPr>
          <p:cNvSpPr txBox="1"/>
          <p:nvPr/>
        </p:nvSpPr>
        <p:spPr>
          <a:xfrm>
            <a:off x="128415" y="1303200"/>
            <a:ext cx="31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832A6-FB46-489B-AE8E-E6BDCD605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9" y="1226819"/>
            <a:ext cx="4789892" cy="3312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CD18C-D742-49FA-B3CD-A1C982075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07" y="795037"/>
            <a:ext cx="4038149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0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BED3AFA-FFE7-4E03-8146-B4B9131C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5" y="59360"/>
            <a:ext cx="764386" cy="764386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9C296F27-0FAF-478D-BAD3-7E99CD20F4EF}"/>
              </a:ext>
            </a:extLst>
          </p:cNvPr>
          <p:cNvSpPr txBox="1">
            <a:spLocks/>
          </p:cNvSpPr>
          <p:nvPr/>
        </p:nvSpPr>
        <p:spPr>
          <a:xfrm>
            <a:off x="999614" y="152653"/>
            <a:ext cx="1753800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>
                <a:solidFill>
                  <a:srgbClr val="61D6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0FA1D-06DD-4490-8DA5-D16EDB530738}"/>
              </a:ext>
            </a:extLst>
          </p:cNvPr>
          <p:cNvSpPr txBox="1"/>
          <p:nvPr/>
        </p:nvSpPr>
        <p:spPr>
          <a:xfrm>
            <a:off x="128415" y="1303200"/>
            <a:ext cx="31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ED423-7CA5-4E43-89A8-9F495465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021" y="0"/>
            <a:ext cx="517398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D9DCA-C04B-4BC5-99A1-66928C0DFF56}"/>
              </a:ext>
            </a:extLst>
          </p:cNvPr>
          <p:cNvSpPr txBox="1"/>
          <p:nvPr/>
        </p:nvSpPr>
        <p:spPr>
          <a:xfrm>
            <a:off x="381000" y="13716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Tạo tài khoản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1AC37-060A-4081-ACC3-39A184C42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30736"/>
            <a:ext cx="3979431" cy="30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9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BED3AFA-FFE7-4E03-8146-B4B9131C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5" y="59360"/>
            <a:ext cx="764386" cy="764386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9C296F27-0FAF-478D-BAD3-7E99CD20F4EF}"/>
              </a:ext>
            </a:extLst>
          </p:cNvPr>
          <p:cNvSpPr txBox="1">
            <a:spLocks/>
          </p:cNvSpPr>
          <p:nvPr/>
        </p:nvSpPr>
        <p:spPr>
          <a:xfrm>
            <a:off x="999614" y="152653"/>
            <a:ext cx="1753800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>
                <a:solidFill>
                  <a:srgbClr val="61D6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0FA1D-06DD-4490-8DA5-D16EDB530738}"/>
              </a:ext>
            </a:extLst>
          </p:cNvPr>
          <p:cNvSpPr txBox="1"/>
          <p:nvPr/>
        </p:nvSpPr>
        <p:spPr>
          <a:xfrm>
            <a:off x="128415" y="1303200"/>
            <a:ext cx="31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D9DCA-C04B-4BC5-99A1-66928C0DFF56}"/>
              </a:ext>
            </a:extLst>
          </p:cNvPr>
          <p:cNvSpPr txBox="1"/>
          <p:nvPr/>
        </p:nvSpPr>
        <p:spPr>
          <a:xfrm>
            <a:off x="381000" y="13716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Đăng nhập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26D12-3019-4287-96D3-BBE627D6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021" y="0"/>
            <a:ext cx="51573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3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9C296F27-0FAF-478D-BAD3-7E99CD20F4EF}"/>
              </a:ext>
            </a:extLst>
          </p:cNvPr>
          <p:cNvSpPr txBox="1">
            <a:spLocks/>
          </p:cNvSpPr>
          <p:nvPr/>
        </p:nvSpPr>
        <p:spPr>
          <a:xfrm>
            <a:off x="999613" y="152653"/>
            <a:ext cx="4360177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>
                <a:solidFill>
                  <a:srgbClr val="61D6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Thao tác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0FA1D-06DD-4490-8DA5-D16EDB530738}"/>
              </a:ext>
            </a:extLst>
          </p:cNvPr>
          <p:cNvSpPr txBox="1"/>
          <p:nvPr/>
        </p:nvSpPr>
        <p:spPr>
          <a:xfrm>
            <a:off x="128415" y="1303200"/>
            <a:ext cx="31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78347C6-6434-4B13-A061-66E95347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5" y="59360"/>
            <a:ext cx="764386" cy="764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DB040-82DE-46FE-87B3-31E6E9DF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839" y="0"/>
            <a:ext cx="3730579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4D9E86-F07D-44A6-83E0-D9D1BDFB5B0A}"/>
              </a:ext>
            </a:extLst>
          </p:cNvPr>
          <p:cNvSpPr txBox="1"/>
          <p:nvPr/>
        </p:nvSpPr>
        <p:spPr>
          <a:xfrm>
            <a:off x="381000" y="13716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chính</a:t>
            </a:r>
            <a:endParaRPr lang="en-US" sz="28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9E7E3-4DF1-4DAE-98DE-264D8B381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6493"/>
            <a:ext cx="5420839" cy="294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9C296F27-0FAF-478D-BAD3-7E99CD20F4EF}"/>
              </a:ext>
            </a:extLst>
          </p:cNvPr>
          <p:cNvSpPr txBox="1">
            <a:spLocks/>
          </p:cNvSpPr>
          <p:nvPr/>
        </p:nvSpPr>
        <p:spPr>
          <a:xfrm>
            <a:off x="999613" y="152653"/>
            <a:ext cx="4360177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>
                <a:solidFill>
                  <a:srgbClr val="61D6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Thao tác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0FA1D-06DD-4490-8DA5-D16EDB530738}"/>
              </a:ext>
            </a:extLst>
          </p:cNvPr>
          <p:cNvSpPr txBox="1"/>
          <p:nvPr/>
        </p:nvSpPr>
        <p:spPr>
          <a:xfrm>
            <a:off x="128415" y="1303200"/>
            <a:ext cx="31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78347C6-6434-4B13-A061-66E95347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5" y="59360"/>
            <a:ext cx="764386" cy="764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0F83C-FCD5-4B0D-8E07-8C3BAE7C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790" y="912366"/>
            <a:ext cx="3818210" cy="4130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629935-7685-4B2A-8718-B466AADB3188}"/>
              </a:ext>
            </a:extLst>
          </p:cNvPr>
          <p:cNvSpPr txBox="1"/>
          <p:nvPr/>
        </p:nvSpPr>
        <p:spPr>
          <a:xfrm>
            <a:off x="381000" y="13716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 tin nhắn</a:t>
            </a:r>
            <a:endParaRPr lang="en-US" sz="28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77161D-1ADF-4E5C-BA81-DED4990D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2367"/>
            <a:ext cx="5359790" cy="41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9C296F27-0FAF-478D-BAD3-7E99CD20F4EF}"/>
              </a:ext>
            </a:extLst>
          </p:cNvPr>
          <p:cNvSpPr txBox="1">
            <a:spLocks/>
          </p:cNvSpPr>
          <p:nvPr/>
        </p:nvSpPr>
        <p:spPr>
          <a:xfrm>
            <a:off x="999613" y="152653"/>
            <a:ext cx="4360177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>
                <a:solidFill>
                  <a:srgbClr val="61D6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Thao tác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0FA1D-06DD-4490-8DA5-D16EDB530738}"/>
              </a:ext>
            </a:extLst>
          </p:cNvPr>
          <p:cNvSpPr txBox="1"/>
          <p:nvPr/>
        </p:nvSpPr>
        <p:spPr>
          <a:xfrm>
            <a:off x="128415" y="1303200"/>
            <a:ext cx="31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78347C6-6434-4B13-A061-66E95347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5" y="59360"/>
            <a:ext cx="764386" cy="764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331D08-9EFF-44B0-96F4-12DA1D7C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806" y="0"/>
            <a:ext cx="5293194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1E691-C8A2-4AD5-93CF-72E2C23850BB}"/>
              </a:ext>
            </a:extLst>
          </p:cNvPr>
          <p:cNvSpPr txBox="1"/>
          <p:nvPr/>
        </p:nvSpPr>
        <p:spPr>
          <a:xfrm>
            <a:off x="381000" y="13716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Tìm tin nhắn</a:t>
            </a:r>
            <a:endParaRPr lang="en-US" sz="28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95DE8-EF8B-4B7D-9BB0-AC3DFA30A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6320"/>
            <a:ext cx="3850806" cy="37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9C296F27-0FAF-478D-BAD3-7E99CD20F4EF}"/>
              </a:ext>
            </a:extLst>
          </p:cNvPr>
          <p:cNvSpPr txBox="1">
            <a:spLocks/>
          </p:cNvSpPr>
          <p:nvPr/>
        </p:nvSpPr>
        <p:spPr>
          <a:xfrm>
            <a:off x="999613" y="152653"/>
            <a:ext cx="4360177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>
                <a:solidFill>
                  <a:srgbClr val="61D6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Thao tác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0FA1D-06DD-4490-8DA5-D16EDB530738}"/>
              </a:ext>
            </a:extLst>
          </p:cNvPr>
          <p:cNvSpPr txBox="1"/>
          <p:nvPr/>
        </p:nvSpPr>
        <p:spPr>
          <a:xfrm>
            <a:off x="128415" y="1303200"/>
            <a:ext cx="31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78347C6-6434-4B13-A061-66E95347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5" y="59360"/>
            <a:ext cx="764386" cy="764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E99AB0-5347-44DD-BA61-1B847A060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858" y="823746"/>
            <a:ext cx="6223142" cy="3985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89B8D5-A36E-41F2-B51C-242339235B14}"/>
              </a:ext>
            </a:extLst>
          </p:cNvPr>
          <p:cNvSpPr txBox="1"/>
          <p:nvPr/>
        </p:nvSpPr>
        <p:spPr>
          <a:xfrm>
            <a:off x="381000" y="1945707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Đọc tin nhắn</a:t>
            </a:r>
          </a:p>
          <a:p>
            <a:r>
              <a:rPr lang="vi-VN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đã xóa</a:t>
            </a:r>
            <a:endParaRPr lang="en-US" sz="28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10174" y="1380325"/>
            <a:ext cx="6714839" cy="1974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sz="1500">
                <a:latin typeface="Segoe UI" panose="020B0502040204020203" pitchFamily="34" charset="0"/>
                <a:cs typeface="Segoe UI" panose="020B0502040204020203" pitchFamily="34" charset="0"/>
              </a:rPr>
              <a:t>Lưu trữ thông tin tài khoản và các tin nhắn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n-US" sz="15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sz="15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 phép người dung quản lý tài khoản , giao tiếp với các user khác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n-US" sz="1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sz="15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 cập và hiển thị danh sách tin nhắn đã gửi, nhận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n-US" sz="1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sz="15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Gắn sao, tìm kiếm các tin nhắn</a:t>
            </a:r>
            <a:endParaRPr sz="1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egoe UI" panose="020B0502040204020203" pitchFamily="34" charset="0"/>
                <a:cs typeface="Segoe UI" panose="020B0502040204020203" pitchFamily="34" charset="0"/>
              </a:rPr>
              <a:t>Tính năng hệ thống</a:t>
            </a:r>
            <a:endParaRPr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285980B-9CBD-4C28-A3BB-07BB64AF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 flipH="1">
            <a:off x="7627238" y="3307407"/>
            <a:ext cx="1521069" cy="15210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9C296F27-0FAF-478D-BAD3-7E99CD20F4EF}"/>
              </a:ext>
            </a:extLst>
          </p:cNvPr>
          <p:cNvSpPr txBox="1">
            <a:spLocks/>
          </p:cNvSpPr>
          <p:nvPr/>
        </p:nvSpPr>
        <p:spPr>
          <a:xfrm>
            <a:off x="999613" y="152653"/>
            <a:ext cx="4360177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>
                <a:solidFill>
                  <a:srgbClr val="61D6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Thao tác tin nhắn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0FA1D-06DD-4490-8DA5-D16EDB530738}"/>
              </a:ext>
            </a:extLst>
          </p:cNvPr>
          <p:cNvSpPr txBox="1"/>
          <p:nvPr/>
        </p:nvSpPr>
        <p:spPr>
          <a:xfrm>
            <a:off x="128415" y="1303200"/>
            <a:ext cx="31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FA1BED3-FAB7-48AB-BDFD-732F6688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5" y="59360"/>
            <a:ext cx="764386" cy="764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8176D7-073A-4794-A46D-A9F63F69A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30" y="1248503"/>
            <a:ext cx="3875570" cy="3277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66F39-891B-460C-9EF5-55079A80DDAF}"/>
              </a:ext>
            </a:extLst>
          </p:cNvPr>
          <p:cNvSpPr txBox="1"/>
          <p:nvPr/>
        </p:nvSpPr>
        <p:spPr>
          <a:xfrm>
            <a:off x="381000" y="13716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chính</a:t>
            </a:r>
            <a:endParaRPr lang="en-US" sz="28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2D0F4-9B46-4BF9-A76B-296C60336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8503"/>
            <a:ext cx="526843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9C296F27-0FAF-478D-BAD3-7E99CD20F4EF}"/>
              </a:ext>
            </a:extLst>
          </p:cNvPr>
          <p:cNvSpPr txBox="1">
            <a:spLocks/>
          </p:cNvSpPr>
          <p:nvPr/>
        </p:nvSpPr>
        <p:spPr>
          <a:xfrm>
            <a:off x="999613" y="152653"/>
            <a:ext cx="4360177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>
                <a:solidFill>
                  <a:srgbClr val="61D6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Thao tác tin nhắn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0FA1D-06DD-4490-8DA5-D16EDB530738}"/>
              </a:ext>
            </a:extLst>
          </p:cNvPr>
          <p:cNvSpPr txBox="1"/>
          <p:nvPr/>
        </p:nvSpPr>
        <p:spPr>
          <a:xfrm>
            <a:off x="128415" y="1303200"/>
            <a:ext cx="31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FA1BED3-FAB7-48AB-BDFD-732F6688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5" y="59360"/>
            <a:ext cx="764386" cy="764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405281-29EA-47DE-8813-B1ABF4C9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061" y="1156566"/>
            <a:ext cx="4472939" cy="3986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3F123-7683-4E59-B48E-15FAC019014D}"/>
              </a:ext>
            </a:extLst>
          </p:cNvPr>
          <p:cNvSpPr txBox="1"/>
          <p:nvPr/>
        </p:nvSpPr>
        <p:spPr>
          <a:xfrm>
            <a:off x="381000" y="2423131"/>
            <a:ext cx="355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Xóa tin nhắn từ danh sách tìm kiếm</a:t>
            </a:r>
            <a:endParaRPr lang="en-US" sz="28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EC332-B67B-4511-9202-1F2790C73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6566"/>
            <a:ext cx="4671061" cy="39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4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9C296F27-0FAF-478D-BAD3-7E99CD20F4EF}"/>
              </a:ext>
            </a:extLst>
          </p:cNvPr>
          <p:cNvSpPr txBox="1">
            <a:spLocks/>
          </p:cNvSpPr>
          <p:nvPr/>
        </p:nvSpPr>
        <p:spPr>
          <a:xfrm>
            <a:off x="999613" y="152653"/>
            <a:ext cx="4360177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>
                <a:solidFill>
                  <a:srgbClr val="61D6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Thao tác tin nhắn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0FA1D-06DD-4490-8DA5-D16EDB530738}"/>
              </a:ext>
            </a:extLst>
          </p:cNvPr>
          <p:cNvSpPr txBox="1"/>
          <p:nvPr/>
        </p:nvSpPr>
        <p:spPr>
          <a:xfrm>
            <a:off x="128415" y="1303200"/>
            <a:ext cx="31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FA1BED3-FAB7-48AB-BDFD-732F6688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5" y="59360"/>
            <a:ext cx="764386" cy="764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C94942-F1CC-4121-B234-E89EBFD21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084" y="882554"/>
            <a:ext cx="6247916" cy="3986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B9254E-7D5F-4BCB-BB5F-CEB3724C0E64}"/>
              </a:ext>
            </a:extLst>
          </p:cNvPr>
          <p:cNvSpPr txBox="1"/>
          <p:nvPr/>
        </p:nvSpPr>
        <p:spPr>
          <a:xfrm>
            <a:off x="163807" y="2352647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Ghim tin nhắn</a:t>
            </a:r>
            <a:endParaRPr lang="en-US" sz="28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80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9C296F27-0FAF-478D-BAD3-7E99CD20F4EF}"/>
              </a:ext>
            </a:extLst>
          </p:cNvPr>
          <p:cNvSpPr txBox="1">
            <a:spLocks/>
          </p:cNvSpPr>
          <p:nvPr/>
        </p:nvSpPr>
        <p:spPr>
          <a:xfrm>
            <a:off x="999613" y="152653"/>
            <a:ext cx="4360177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>
                <a:solidFill>
                  <a:srgbClr val="61D6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Thao tác tin nhắn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0FA1D-06DD-4490-8DA5-D16EDB530738}"/>
              </a:ext>
            </a:extLst>
          </p:cNvPr>
          <p:cNvSpPr txBox="1"/>
          <p:nvPr/>
        </p:nvSpPr>
        <p:spPr>
          <a:xfrm>
            <a:off x="128415" y="1303200"/>
            <a:ext cx="31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FA1BED3-FAB7-48AB-BDFD-732F6688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5" y="59360"/>
            <a:ext cx="764386" cy="764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0E16CA-EFC7-440F-9435-3698540C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74" y="1082220"/>
            <a:ext cx="6639526" cy="3680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3A55D-0B37-45EC-9D1D-AF99A7505031}"/>
              </a:ext>
            </a:extLst>
          </p:cNvPr>
          <p:cNvSpPr txBox="1"/>
          <p:nvPr/>
        </p:nvSpPr>
        <p:spPr>
          <a:xfrm>
            <a:off x="128415" y="2090431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Đọc tin nhắn </a:t>
            </a:r>
          </a:p>
          <a:p>
            <a:r>
              <a:rPr lang="vi-VN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 danh sách </a:t>
            </a:r>
          </a:p>
          <a:p>
            <a:r>
              <a:rPr lang="vi-VN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Tìm kiếm</a:t>
            </a:r>
            <a:endParaRPr lang="en-US" sz="28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18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Phân chia công việc</a:t>
            </a:r>
            <a:endParaRPr b="1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Menu 1</a:t>
            </a:r>
            <a:endParaRPr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747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PPT + Báo cáo</a:t>
            </a:r>
            <a:endParaRPr sz="2000">
              <a:solidFill>
                <a:srgbClr val="E747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532243" y="3796562"/>
            <a:ext cx="2115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898A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 lý tài khoản của user</a:t>
            </a:r>
            <a:endParaRPr sz="2000">
              <a:solidFill>
                <a:srgbClr val="E898A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egoe UI" panose="020B0502040204020203" pitchFamily="34" charset="0"/>
                <a:cs typeface="Segoe UI" panose="020B0502040204020203" pitchFamily="34" charset="0"/>
              </a:rPr>
              <a:t>Menu 3</a:t>
            </a:r>
            <a:endParaRPr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837300" y="3295927"/>
            <a:ext cx="1454978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 lý</a:t>
            </a:r>
            <a:br>
              <a:rPr lang="en" sz="2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 sz="2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 khoản</a:t>
            </a:r>
            <a:endParaRPr sz="200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2</a:t>
            </a:r>
            <a:endParaRPr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Quản lý tin nhắn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886863" y="2096525"/>
            <a:ext cx="1515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 hợp</a:t>
            </a:r>
            <a:endParaRPr sz="2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2B0420-65D7-46E1-9FBB-D46E1B5AE8C8}"/>
              </a:ext>
            </a:extLst>
          </p:cNvPr>
          <p:cNvGrpSpPr/>
          <p:nvPr/>
        </p:nvGrpSpPr>
        <p:grpSpPr>
          <a:xfrm>
            <a:off x="3938927" y="1562750"/>
            <a:ext cx="824100" cy="824100"/>
            <a:chOff x="6665704" y="1562750"/>
            <a:chExt cx="824100" cy="824100"/>
          </a:xfrm>
        </p:grpSpPr>
        <p:sp>
          <p:nvSpPr>
            <p:cNvPr id="483" name="Google Shape;483;p27"/>
            <p:cNvSpPr/>
            <p:nvPr/>
          </p:nvSpPr>
          <p:spPr>
            <a:xfrm>
              <a:off x="6665704" y="1562750"/>
              <a:ext cx="824100" cy="82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7" name="Google Shape;497;p27"/>
            <p:cNvGrpSpPr/>
            <p:nvPr/>
          </p:nvGrpSpPr>
          <p:grpSpPr>
            <a:xfrm>
              <a:off x="6789168" y="1684647"/>
              <a:ext cx="583817" cy="580314"/>
              <a:chOff x="3541011" y="3367320"/>
              <a:chExt cx="348257" cy="346188"/>
            </a:xfrm>
          </p:grpSpPr>
          <p:sp>
            <p:nvSpPr>
              <p:cNvPr id="498" name="Google Shape;498;p27"/>
              <p:cNvSpPr/>
              <p:nvPr/>
            </p:nvSpPr>
            <p:spPr>
              <a:xfrm>
                <a:off x="3541011" y="3367320"/>
                <a:ext cx="347906" cy="346188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0877" extrusionOk="0">
                    <a:moveTo>
                      <a:pt x="4203" y="6323"/>
                    </a:moveTo>
                    <a:cubicBezTo>
                      <a:pt x="4322" y="6454"/>
                      <a:pt x="4465" y="6609"/>
                      <a:pt x="4620" y="6740"/>
                    </a:cubicBezTo>
                    <a:lnTo>
                      <a:pt x="4024" y="7335"/>
                    </a:lnTo>
                    <a:lnTo>
                      <a:pt x="3977" y="7287"/>
                    </a:lnTo>
                    <a:lnTo>
                      <a:pt x="3632" y="6942"/>
                    </a:lnTo>
                    <a:lnTo>
                      <a:pt x="3584" y="6906"/>
                    </a:lnTo>
                    <a:lnTo>
                      <a:pt x="4203" y="6323"/>
                    </a:lnTo>
                    <a:close/>
                    <a:moveTo>
                      <a:pt x="3239" y="7123"/>
                    </a:moveTo>
                    <a:cubicBezTo>
                      <a:pt x="3307" y="7123"/>
                      <a:pt x="3376" y="7150"/>
                      <a:pt x="3429" y="7204"/>
                    </a:cubicBezTo>
                    <a:lnTo>
                      <a:pt x="3763" y="7537"/>
                    </a:lnTo>
                    <a:cubicBezTo>
                      <a:pt x="3858" y="7632"/>
                      <a:pt x="3858" y="7799"/>
                      <a:pt x="3751" y="7894"/>
                    </a:cubicBezTo>
                    <a:lnTo>
                      <a:pt x="3560" y="8097"/>
                    </a:lnTo>
                    <a:lnTo>
                      <a:pt x="2858" y="7394"/>
                    </a:lnTo>
                    <a:lnTo>
                      <a:pt x="3048" y="7204"/>
                    </a:lnTo>
                    <a:cubicBezTo>
                      <a:pt x="3102" y="7150"/>
                      <a:pt x="3170" y="7123"/>
                      <a:pt x="3239" y="7123"/>
                    </a:cubicBezTo>
                    <a:close/>
                    <a:moveTo>
                      <a:pt x="2631" y="7597"/>
                    </a:moveTo>
                    <a:lnTo>
                      <a:pt x="3334" y="8299"/>
                    </a:lnTo>
                    <a:lnTo>
                      <a:pt x="1167" y="10478"/>
                    </a:lnTo>
                    <a:cubicBezTo>
                      <a:pt x="1113" y="10526"/>
                      <a:pt x="1045" y="10550"/>
                      <a:pt x="976" y="10550"/>
                    </a:cubicBezTo>
                    <a:cubicBezTo>
                      <a:pt x="908" y="10550"/>
                      <a:pt x="840" y="10526"/>
                      <a:pt x="786" y="10478"/>
                    </a:cubicBezTo>
                    <a:lnTo>
                      <a:pt x="453" y="10133"/>
                    </a:lnTo>
                    <a:cubicBezTo>
                      <a:pt x="357" y="10038"/>
                      <a:pt x="357" y="9883"/>
                      <a:pt x="465" y="9776"/>
                    </a:cubicBezTo>
                    <a:lnTo>
                      <a:pt x="2631" y="7597"/>
                    </a:lnTo>
                    <a:close/>
                    <a:moveTo>
                      <a:pt x="7120" y="1"/>
                    </a:moveTo>
                    <a:cubicBezTo>
                      <a:pt x="3989" y="1"/>
                      <a:pt x="2191" y="3537"/>
                      <a:pt x="4001" y="6073"/>
                    </a:cubicBezTo>
                    <a:lnTo>
                      <a:pt x="3274" y="6799"/>
                    </a:lnTo>
                    <a:cubicBezTo>
                      <a:pt x="3249" y="6796"/>
                      <a:pt x="3223" y="6794"/>
                      <a:pt x="3198" y="6794"/>
                    </a:cubicBezTo>
                    <a:cubicBezTo>
                      <a:pt x="3049" y="6794"/>
                      <a:pt x="2912" y="6854"/>
                      <a:pt x="2810" y="6966"/>
                    </a:cubicBezTo>
                    <a:lnTo>
                      <a:pt x="226" y="9549"/>
                    </a:lnTo>
                    <a:cubicBezTo>
                      <a:pt x="0" y="9776"/>
                      <a:pt x="0" y="10145"/>
                      <a:pt x="226" y="10371"/>
                    </a:cubicBezTo>
                    <a:lnTo>
                      <a:pt x="572" y="10716"/>
                    </a:lnTo>
                    <a:cubicBezTo>
                      <a:pt x="679" y="10823"/>
                      <a:pt x="828" y="10877"/>
                      <a:pt x="976" y="10877"/>
                    </a:cubicBezTo>
                    <a:cubicBezTo>
                      <a:pt x="1125" y="10877"/>
                      <a:pt x="1274" y="10823"/>
                      <a:pt x="1381" y="10716"/>
                    </a:cubicBezTo>
                    <a:lnTo>
                      <a:pt x="3655" y="8430"/>
                    </a:lnTo>
                    <a:lnTo>
                      <a:pt x="3977" y="8121"/>
                    </a:lnTo>
                    <a:cubicBezTo>
                      <a:pt x="4096" y="8002"/>
                      <a:pt x="4155" y="7835"/>
                      <a:pt x="4144" y="7656"/>
                    </a:cubicBezTo>
                    <a:lnTo>
                      <a:pt x="4870" y="6930"/>
                    </a:lnTo>
                    <a:cubicBezTo>
                      <a:pt x="5406" y="7323"/>
                      <a:pt x="6037" y="7573"/>
                      <a:pt x="6715" y="7632"/>
                    </a:cubicBezTo>
                    <a:lnTo>
                      <a:pt x="6727" y="7632"/>
                    </a:lnTo>
                    <a:cubicBezTo>
                      <a:pt x="6799" y="7632"/>
                      <a:pt x="6882" y="7573"/>
                      <a:pt x="6894" y="7478"/>
                    </a:cubicBezTo>
                    <a:cubicBezTo>
                      <a:pt x="6906" y="7394"/>
                      <a:pt x="6834" y="7323"/>
                      <a:pt x="6739" y="7299"/>
                    </a:cubicBezTo>
                    <a:cubicBezTo>
                      <a:pt x="6037" y="7228"/>
                      <a:pt x="5406" y="6966"/>
                      <a:pt x="4882" y="6549"/>
                    </a:cubicBezTo>
                    <a:cubicBezTo>
                      <a:pt x="2298" y="4465"/>
                      <a:pt x="3822" y="310"/>
                      <a:pt x="7096" y="310"/>
                    </a:cubicBezTo>
                    <a:cubicBezTo>
                      <a:pt x="8942" y="310"/>
                      <a:pt x="10418" y="1703"/>
                      <a:pt x="10597" y="3465"/>
                    </a:cubicBezTo>
                    <a:cubicBezTo>
                      <a:pt x="10609" y="3549"/>
                      <a:pt x="10692" y="3608"/>
                      <a:pt x="10775" y="3608"/>
                    </a:cubicBezTo>
                    <a:cubicBezTo>
                      <a:pt x="10871" y="3596"/>
                      <a:pt x="10930" y="3525"/>
                      <a:pt x="10930" y="3430"/>
                    </a:cubicBezTo>
                    <a:cubicBezTo>
                      <a:pt x="10728" y="1525"/>
                      <a:pt x="9120" y="1"/>
                      <a:pt x="71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3658105" y="3389599"/>
                <a:ext cx="208820" cy="19943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6266" extrusionOk="0">
                    <a:moveTo>
                      <a:pt x="3441" y="336"/>
                    </a:moveTo>
                    <a:cubicBezTo>
                      <a:pt x="4989" y="336"/>
                      <a:pt x="6251" y="1587"/>
                      <a:pt x="6251" y="3146"/>
                    </a:cubicBezTo>
                    <a:cubicBezTo>
                      <a:pt x="6251" y="4694"/>
                      <a:pt x="4989" y="5944"/>
                      <a:pt x="3441" y="5944"/>
                    </a:cubicBezTo>
                    <a:cubicBezTo>
                      <a:pt x="2727" y="5944"/>
                      <a:pt x="1989" y="5682"/>
                      <a:pt x="1441" y="5135"/>
                    </a:cubicBezTo>
                    <a:cubicBezTo>
                      <a:pt x="345" y="4027"/>
                      <a:pt x="345" y="2241"/>
                      <a:pt x="1441" y="1158"/>
                    </a:cubicBezTo>
                    <a:cubicBezTo>
                      <a:pt x="1989" y="598"/>
                      <a:pt x="2703" y="336"/>
                      <a:pt x="3441" y="336"/>
                    </a:cubicBezTo>
                    <a:close/>
                    <a:moveTo>
                      <a:pt x="3428" y="0"/>
                    </a:moveTo>
                    <a:cubicBezTo>
                      <a:pt x="2628" y="0"/>
                      <a:pt x="1828" y="307"/>
                      <a:pt x="1215" y="920"/>
                    </a:cubicBezTo>
                    <a:cubicBezTo>
                      <a:pt x="0" y="2134"/>
                      <a:pt x="0" y="4123"/>
                      <a:pt x="1215" y="5337"/>
                    </a:cubicBezTo>
                    <a:cubicBezTo>
                      <a:pt x="1822" y="5944"/>
                      <a:pt x="2631" y="6266"/>
                      <a:pt x="3429" y="6266"/>
                    </a:cubicBezTo>
                    <a:cubicBezTo>
                      <a:pt x="5144" y="6266"/>
                      <a:pt x="6561" y="4873"/>
                      <a:pt x="6561" y="3134"/>
                    </a:cubicBezTo>
                    <a:cubicBezTo>
                      <a:pt x="6561" y="2301"/>
                      <a:pt x="6227" y="1515"/>
                      <a:pt x="5632" y="920"/>
                    </a:cubicBezTo>
                    <a:cubicBezTo>
                      <a:pt x="5025" y="307"/>
                      <a:pt x="4227" y="0"/>
                      <a:pt x="34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3720614" y="3426805"/>
                <a:ext cx="9516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645" extrusionOk="0">
                    <a:moveTo>
                      <a:pt x="1477" y="334"/>
                    </a:moveTo>
                    <a:cubicBezTo>
                      <a:pt x="1834" y="334"/>
                      <a:pt x="2132" y="632"/>
                      <a:pt x="2132" y="989"/>
                    </a:cubicBezTo>
                    <a:cubicBezTo>
                      <a:pt x="2132" y="1334"/>
                      <a:pt x="1834" y="1632"/>
                      <a:pt x="1477" y="1632"/>
                    </a:cubicBezTo>
                    <a:cubicBezTo>
                      <a:pt x="1120" y="1632"/>
                      <a:pt x="822" y="1334"/>
                      <a:pt x="822" y="989"/>
                    </a:cubicBezTo>
                    <a:cubicBezTo>
                      <a:pt x="822" y="608"/>
                      <a:pt x="1120" y="334"/>
                      <a:pt x="1477" y="334"/>
                    </a:cubicBezTo>
                    <a:close/>
                    <a:moveTo>
                      <a:pt x="1906" y="1953"/>
                    </a:moveTo>
                    <a:cubicBezTo>
                      <a:pt x="2287" y="1953"/>
                      <a:pt x="2620" y="2263"/>
                      <a:pt x="2620" y="2668"/>
                    </a:cubicBezTo>
                    <a:lnTo>
                      <a:pt x="2620" y="3335"/>
                    </a:lnTo>
                    <a:lnTo>
                      <a:pt x="2275" y="3335"/>
                    </a:lnTo>
                    <a:lnTo>
                      <a:pt x="2275" y="2632"/>
                    </a:lnTo>
                    <a:cubicBezTo>
                      <a:pt x="2275" y="2549"/>
                      <a:pt x="2203" y="2477"/>
                      <a:pt x="2108" y="2477"/>
                    </a:cubicBezTo>
                    <a:cubicBezTo>
                      <a:pt x="2025" y="2477"/>
                      <a:pt x="1953" y="2549"/>
                      <a:pt x="1953" y="2632"/>
                    </a:cubicBezTo>
                    <a:lnTo>
                      <a:pt x="1953" y="3335"/>
                    </a:lnTo>
                    <a:lnTo>
                      <a:pt x="953" y="3335"/>
                    </a:lnTo>
                    <a:lnTo>
                      <a:pt x="953" y="2632"/>
                    </a:lnTo>
                    <a:cubicBezTo>
                      <a:pt x="953" y="2549"/>
                      <a:pt x="882" y="2477"/>
                      <a:pt x="787" y="2477"/>
                    </a:cubicBezTo>
                    <a:cubicBezTo>
                      <a:pt x="691" y="2477"/>
                      <a:pt x="620" y="2549"/>
                      <a:pt x="620" y="2632"/>
                    </a:cubicBezTo>
                    <a:lnTo>
                      <a:pt x="620" y="3335"/>
                    </a:lnTo>
                    <a:lnTo>
                      <a:pt x="263" y="3335"/>
                    </a:lnTo>
                    <a:lnTo>
                      <a:pt x="263" y="2668"/>
                    </a:lnTo>
                    <a:cubicBezTo>
                      <a:pt x="263" y="2275"/>
                      <a:pt x="584" y="1953"/>
                      <a:pt x="977" y="1953"/>
                    </a:cubicBezTo>
                    <a:close/>
                    <a:moveTo>
                      <a:pt x="1477" y="1"/>
                    </a:moveTo>
                    <a:cubicBezTo>
                      <a:pt x="941" y="1"/>
                      <a:pt x="501" y="429"/>
                      <a:pt x="501" y="965"/>
                    </a:cubicBezTo>
                    <a:cubicBezTo>
                      <a:pt x="501" y="1239"/>
                      <a:pt x="608" y="1477"/>
                      <a:pt x="787" y="1656"/>
                    </a:cubicBezTo>
                    <a:cubicBezTo>
                      <a:pt x="322" y="1763"/>
                      <a:pt x="1" y="2180"/>
                      <a:pt x="1" y="2656"/>
                    </a:cubicBezTo>
                    <a:lnTo>
                      <a:pt x="1" y="3335"/>
                    </a:lnTo>
                    <a:cubicBezTo>
                      <a:pt x="1" y="3501"/>
                      <a:pt x="132" y="3644"/>
                      <a:pt x="310" y="3644"/>
                    </a:cubicBezTo>
                    <a:lnTo>
                      <a:pt x="2680" y="3644"/>
                    </a:lnTo>
                    <a:cubicBezTo>
                      <a:pt x="2846" y="3644"/>
                      <a:pt x="2989" y="3513"/>
                      <a:pt x="2989" y="3335"/>
                    </a:cubicBezTo>
                    <a:lnTo>
                      <a:pt x="2989" y="2656"/>
                    </a:lnTo>
                    <a:cubicBezTo>
                      <a:pt x="2965" y="2180"/>
                      <a:pt x="2620" y="1763"/>
                      <a:pt x="2156" y="1656"/>
                    </a:cubicBezTo>
                    <a:cubicBezTo>
                      <a:pt x="2334" y="1477"/>
                      <a:pt x="2442" y="1239"/>
                      <a:pt x="2442" y="965"/>
                    </a:cubicBezTo>
                    <a:cubicBezTo>
                      <a:pt x="2442" y="429"/>
                      <a:pt x="2013" y="1"/>
                      <a:pt x="1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3773671" y="3496030"/>
                <a:ext cx="115597" cy="114993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613" extrusionOk="0">
                    <a:moveTo>
                      <a:pt x="3433" y="0"/>
                    </a:moveTo>
                    <a:cubicBezTo>
                      <a:pt x="3361" y="0"/>
                      <a:pt x="3297" y="65"/>
                      <a:pt x="3287" y="148"/>
                    </a:cubicBezTo>
                    <a:cubicBezTo>
                      <a:pt x="3120" y="1803"/>
                      <a:pt x="1810" y="3112"/>
                      <a:pt x="143" y="3291"/>
                    </a:cubicBezTo>
                    <a:cubicBezTo>
                      <a:pt x="60" y="3303"/>
                      <a:pt x="1" y="3374"/>
                      <a:pt x="1" y="3469"/>
                    </a:cubicBezTo>
                    <a:cubicBezTo>
                      <a:pt x="13" y="3553"/>
                      <a:pt x="72" y="3612"/>
                      <a:pt x="167" y="3612"/>
                    </a:cubicBezTo>
                    <a:lnTo>
                      <a:pt x="179" y="3612"/>
                    </a:lnTo>
                    <a:cubicBezTo>
                      <a:pt x="1989" y="3422"/>
                      <a:pt x="3442" y="1993"/>
                      <a:pt x="3620" y="183"/>
                    </a:cubicBezTo>
                    <a:cubicBezTo>
                      <a:pt x="3632" y="88"/>
                      <a:pt x="3561" y="17"/>
                      <a:pt x="3465" y="5"/>
                    </a:cubicBezTo>
                    <a:cubicBezTo>
                      <a:pt x="3454" y="2"/>
                      <a:pt x="3443" y="0"/>
                      <a:pt x="3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 panose="020B0502040204020203" pitchFamily="34" charset="0"/>
                <a:cs typeface="Segoe UI" panose="020B0502040204020203" pitchFamily="34" charset="0"/>
              </a:rPr>
              <a:t>Thuật toán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tsaah" panose="020B0502040204020203" pitchFamily="34" charset="0"/>
                <a:cs typeface="Utsaah" panose="020B0502040204020203" pitchFamily="34" charset="0"/>
              </a:rPr>
              <a:t>Hiển thị và quản lý các tin nhắn của tài khoản </a:t>
            </a:r>
            <a:endParaRPr>
              <a:latin typeface="Utsaah" panose="020B0502040204020203" pitchFamily="34" charset="0"/>
              <a:cs typeface="Utsaah" panose="020B0502040204020203" pitchFamily="34" charset="0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62797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 panose="020B0502040204020203" pitchFamily="34" charset="0"/>
                <a:cs typeface="Segoe UI" panose="020B0502040204020203" pitchFamily="34" charset="0"/>
              </a:rPr>
              <a:t>Mô hình quan hệ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 panose="020B0502040204020203" pitchFamily="34" charset="0"/>
                <a:cs typeface="Segoe UI" panose="020B0502040204020203" pitchFamily="34" charset="0"/>
              </a:rPr>
              <a:t>CSDL 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 panose="020B0502040204020203" pitchFamily="34" charset="0"/>
                <a:cs typeface="Segoe UI" panose="020B0502040204020203" pitchFamily="34" charset="0"/>
              </a:rPr>
              <a:t>Các cấu trúc dữ liệu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được sử dụng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6" y="3829680"/>
            <a:ext cx="191949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 panose="020B0502040204020203" pitchFamily="34" charset="0"/>
                <a:cs typeface="Segoe UI" panose="020B0502040204020203" pitchFamily="34" charset="0"/>
              </a:rPr>
              <a:t>Liên kết các cơ sở dữ liệu và thuật toán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egoe UI" panose="020B0502040204020203" pitchFamily="34" charset="0"/>
                <a:cs typeface="Segoe UI" panose="020B0502040204020203" pitchFamily="34" charset="0"/>
              </a:rPr>
              <a:t>Báo cáo kết quả</a:t>
            </a:r>
            <a:endParaRPr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688810-1C7A-4643-A61F-37B2E73DFBA8}"/>
              </a:ext>
            </a:extLst>
          </p:cNvPr>
          <p:cNvGrpSpPr/>
          <p:nvPr/>
        </p:nvGrpSpPr>
        <p:grpSpPr>
          <a:xfrm>
            <a:off x="1223300" y="1562750"/>
            <a:ext cx="824100" cy="824100"/>
            <a:chOff x="1223300" y="1562750"/>
            <a:chExt cx="824100" cy="824100"/>
          </a:xfrm>
        </p:grpSpPr>
        <p:sp>
          <p:nvSpPr>
            <p:cNvPr id="481" name="Google Shape;481;p27"/>
            <p:cNvSpPr/>
            <p:nvPr/>
          </p:nvSpPr>
          <p:spPr>
            <a:xfrm>
              <a:off x="1223300" y="1562750"/>
              <a:ext cx="824100" cy="82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1346749" y="1669267"/>
              <a:ext cx="577195" cy="577814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D50AD00-9B3C-4181-892E-E7B1E11BF6E9}"/>
              </a:ext>
            </a:extLst>
          </p:cNvPr>
          <p:cNvGrpSpPr/>
          <p:nvPr/>
        </p:nvGrpSpPr>
        <p:grpSpPr>
          <a:xfrm>
            <a:off x="6785074" y="1562750"/>
            <a:ext cx="824100" cy="824100"/>
            <a:chOff x="3942827" y="1562750"/>
            <a:chExt cx="824100" cy="824100"/>
          </a:xfrm>
        </p:grpSpPr>
        <p:sp>
          <p:nvSpPr>
            <p:cNvPr id="482" name="Google Shape;482;p27"/>
            <p:cNvSpPr/>
            <p:nvPr/>
          </p:nvSpPr>
          <p:spPr>
            <a:xfrm>
              <a:off x="3942827" y="1562750"/>
              <a:ext cx="824100" cy="82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7"/>
            <p:cNvGrpSpPr/>
            <p:nvPr/>
          </p:nvGrpSpPr>
          <p:grpSpPr>
            <a:xfrm>
              <a:off x="4075558" y="1684660"/>
              <a:ext cx="577210" cy="580282"/>
              <a:chOff x="3095745" y="3805393"/>
              <a:chExt cx="352840" cy="354717"/>
            </a:xfrm>
          </p:grpSpPr>
          <p:sp>
            <p:nvSpPr>
              <p:cNvPr id="491" name="Google Shape;491;p27"/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1" name="Google Shape;484;p27">
            <a:extLst>
              <a:ext uri="{FF2B5EF4-FFF2-40B4-BE49-F238E27FC236}">
                <a16:creationId xmlns:a16="http://schemas.microsoft.com/office/drawing/2014/main" id="{6E94EFAE-49EA-45E4-A1F2-0D941FE03EF3}"/>
              </a:ext>
            </a:extLst>
          </p:cNvPr>
          <p:cNvCxnSpPr>
            <a:cxnSpLocks/>
          </p:cNvCxnSpPr>
          <p:nvPr/>
        </p:nvCxnSpPr>
        <p:spPr>
          <a:xfrm>
            <a:off x="3938339" y="1997427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84;p27">
            <a:extLst>
              <a:ext uri="{FF2B5EF4-FFF2-40B4-BE49-F238E27FC236}">
                <a16:creationId xmlns:a16="http://schemas.microsoft.com/office/drawing/2014/main" id="{890B08EA-4187-432A-A0D4-01EBB5B7D2A2}"/>
              </a:ext>
            </a:extLst>
          </p:cNvPr>
          <p:cNvCxnSpPr>
            <a:cxnSpLocks/>
          </p:cNvCxnSpPr>
          <p:nvPr/>
        </p:nvCxnSpPr>
        <p:spPr>
          <a:xfrm>
            <a:off x="6785711" y="2045386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B8291217-09FB-460B-8F1D-14F85A3D6AB1}"/>
              </a:ext>
            </a:extLst>
          </p:cNvPr>
          <p:cNvGrpSpPr/>
          <p:nvPr/>
        </p:nvGrpSpPr>
        <p:grpSpPr>
          <a:xfrm>
            <a:off x="0" y="0"/>
            <a:ext cx="824100" cy="824100"/>
            <a:chOff x="1223300" y="1562750"/>
            <a:chExt cx="824100" cy="824100"/>
          </a:xfrm>
        </p:grpSpPr>
        <p:sp>
          <p:nvSpPr>
            <p:cNvPr id="55" name="Google Shape;481;p27">
              <a:extLst>
                <a:ext uri="{FF2B5EF4-FFF2-40B4-BE49-F238E27FC236}">
                  <a16:creationId xmlns:a16="http://schemas.microsoft.com/office/drawing/2014/main" id="{EB388A45-B20F-4830-85D0-8BA6B856A453}"/>
                </a:ext>
              </a:extLst>
            </p:cNvPr>
            <p:cNvSpPr/>
            <p:nvPr/>
          </p:nvSpPr>
          <p:spPr>
            <a:xfrm>
              <a:off x="1223300" y="1562750"/>
              <a:ext cx="824100" cy="82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9;p27">
              <a:extLst>
                <a:ext uri="{FF2B5EF4-FFF2-40B4-BE49-F238E27FC236}">
                  <a16:creationId xmlns:a16="http://schemas.microsoft.com/office/drawing/2014/main" id="{0D8315D1-9C86-4CB6-B3AF-BCE215F5FDC7}"/>
                </a:ext>
              </a:extLst>
            </p:cNvPr>
            <p:cNvSpPr/>
            <p:nvPr/>
          </p:nvSpPr>
          <p:spPr>
            <a:xfrm>
              <a:off x="1346749" y="1669267"/>
              <a:ext cx="577195" cy="577814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474;p27">
            <a:extLst>
              <a:ext uri="{FF2B5EF4-FFF2-40B4-BE49-F238E27FC236}">
                <a16:creationId xmlns:a16="http://schemas.microsoft.com/office/drawing/2014/main" id="{D431D15A-25FA-4CE0-92AD-CB74BDE642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7549" y="106517"/>
            <a:ext cx="30954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egoe UI" panose="020B0502040204020203" pitchFamily="34" charset="0"/>
                <a:cs typeface="Segoe UI" panose="020B0502040204020203" pitchFamily="34" charset="0"/>
              </a:rPr>
              <a:t>CƠ SỞ DỮ LIỆU</a:t>
            </a:r>
            <a:endParaRPr sz="2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9AFAE3C-6D31-4ED4-954B-F8621CF8552E}"/>
              </a:ext>
            </a:extLst>
          </p:cNvPr>
          <p:cNvGrpSpPr/>
          <p:nvPr/>
        </p:nvGrpSpPr>
        <p:grpSpPr>
          <a:xfrm>
            <a:off x="1835119" y="2237245"/>
            <a:ext cx="1132449" cy="1132449"/>
            <a:chOff x="1835119" y="1681571"/>
            <a:chExt cx="1132449" cy="113244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27481D-84BC-4152-AB0D-B9E204BBA0DD}"/>
                </a:ext>
              </a:extLst>
            </p:cNvPr>
            <p:cNvSpPr/>
            <p:nvPr/>
          </p:nvSpPr>
          <p:spPr>
            <a:xfrm>
              <a:off x="1835119" y="1681571"/>
              <a:ext cx="1132449" cy="1132449"/>
            </a:xfrm>
            <a:prstGeom prst="ellipse">
              <a:avLst/>
            </a:prstGeom>
            <a:solidFill>
              <a:srgbClr val="00C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CAFB8D-14F8-422D-AE41-181B5E1935A0}"/>
                </a:ext>
              </a:extLst>
            </p:cNvPr>
            <p:cNvSpPr txBox="1"/>
            <p:nvPr/>
          </p:nvSpPr>
          <p:spPr>
            <a:xfrm>
              <a:off x="1920241" y="1955409"/>
              <a:ext cx="984738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SLL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60554EC-988D-4621-AB1A-57179BED9ED0}"/>
              </a:ext>
            </a:extLst>
          </p:cNvPr>
          <p:cNvGrpSpPr/>
          <p:nvPr/>
        </p:nvGrpSpPr>
        <p:grpSpPr>
          <a:xfrm>
            <a:off x="5999159" y="2237245"/>
            <a:ext cx="1132449" cy="1132449"/>
            <a:chOff x="5999159" y="1681571"/>
            <a:chExt cx="1132449" cy="113244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0A0878-CEC0-44DE-B4BD-CF63C9742DED}"/>
                </a:ext>
              </a:extLst>
            </p:cNvPr>
            <p:cNvSpPr/>
            <p:nvPr/>
          </p:nvSpPr>
          <p:spPr>
            <a:xfrm>
              <a:off x="5999159" y="1681571"/>
              <a:ext cx="1132449" cy="1132449"/>
            </a:xfrm>
            <a:prstGeom prst="ellipse">
              <a:avLst/>
            </a:prstGeom>
            <a:solidFill>
              <a:srgbClr val="00C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4CE0F5-F991-43F4-8BAA-26B2FDBFBE52}"/>
                </a:ext>
              </a:extLst>
            </p:cNvPr>
            <p:cNvSpPr txBox="1"/>
            <p:nvPr/>
          </p:nvSpPr>
          <p:spPr>
            <a:xfrm>
              <a:off x="6084281" y="1955409"/>
              <a:ext cx="956600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DLL</a:t>
              </a:r>
            </a:p>
          </p:txBody>
        </p:sp>
      </p:grp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D7EF734A-A766-4777-A649-2C0AA4E3CCE9}"/>
              </a:ext>
            </a:extLst>
          </p:cNvPr>
          <p:cNvCxnSpPr>
            <a:cxnSpLocks/>
            <a:stCxn id="23" idx="6"/>
            <a:endCxn id="67" idx="2"/>
          </p:cNvCxnSpPr>
          <p:nvPr/>
        </p:nvCxnSpPr>
        <p:spPr>
          <a:xfrm>
            <a:off x="2967568" y="2803470"/>
            <a:ext cx="3031591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876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B8291217-09FB-460B-8F1D-14F85A3D6AB1}"/>
              </a:ext>
            </a:extLst>
          </p:cNvPr>
          <p:cNvGrpSpPr/>
          <p:nvPr/>
        </p:nvGrpSpPr>
        <p:grpSpPr>
          <a:xfrm>
            <a:off x="0" y="0"/>
            <a:ext cx="824100" cy="824100"/>
            <a:chOff x="1223300" y="1562750"/>
            <a:chExt cx="824100" cy="824100"/>
          </a:xfrm>
        </p:grpSpPr>
        <p:sp>
          <p:nvSpPr>
            <p:cNvPr id="55" name="Google Shape;481;p27">
              <a:extLst>
                <a:ext uri="{FF2B5EF4-FFF2-40B4-BE49-F238E27FC236}">
                  <a16:creationId xmlns:a16="http://schemas.microsoft.com/office/drawing/2014/main" id="{EB388A45-B20F-4830-85D0-8BA6B856A453}"/>
                </a:ext>
              </a:extLst>
            </p:cNvPr>
            <p:cNvSpPr/>
            <p:nvPr/>
          </p:nvSpPr>
          <p:spPr>
            <a:xfrm>
              <a:off x="1223300" y="1562750"/>
              <a:ext cx="824100" cy="82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9;p27">
              <a:extLst>
                <a:ext uri="{FF2B5EF4-FFF2-40B4-BE49-F238E27FC236}">
                  <a16:creationId xmlns:a16="http://schemas.microsoft.com/office/drawing/2014/main" id="{0D8315D1-9C86-4CB6-B3AF-BCE215F5FDC7}"/>
                </a:ext>
              </a:extLst>
            </p:cNvPr>
            <p:cNvSpPr/>
            <p:nvPr/>
          </p:nvSpPr>
          <p:spPr>
            <a:xfrm>
              <a:off x="1346749" y="1669267"/>
              <a:ext cx="577195" cy="577814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474;p27">
            <a:extLst>
              <a:ext uri="{FF2B5EF4-FFF2-40B4-BE49-F238E27FC236}">
                <a16:creationId xmlns:a16="http://schemas.microsoft.com/office/drawing/2014/main" id="{D431D15A-25FA-4CE0-92AD-CB74BDE642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7549" y="106517"/>
            <a:ext cx="30954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egoe UI" panose="020B0502040204020203" pitchFamily="34" charset="0"/>
                <a:cs typeface="Segoe UI" panose="020B0502040204020203" pitchFamily="34" charset="0"/>
              </a:rPr>
              <a:t>CƠ SỞ DỮ LIỆU</a:t>
            </a:r>
            <a:endParaRPr sz="2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9AFAE3C-6D31-4ED4-954B-F8621CF8552E}"/>
              </a:ext>
            </a:extLst>
          </p:cNvPr>
          <p:cNvGrpSpPr/>
          <p:nvPr/>
        </p:nvGrpSpPr>
        <p:grpSpPr>
          <a:xfrm>
            <a:off x="4043031" y="985221"/>
            <a:ext cx="1132449" cy="1132449"/>
            <a:chOff x="1835119" y="1681571"/>
            <a:chExt cx="1132449" cy="113244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27481D-84BC-4152-AB0D-B9E204BBA0DD}"/>
                </a:ext>
              </a:extLst>
            </p:cNvPr>
            <p:cNvSpPr/>
            <p:nvPr/>
          </p:nvSpPr>
          <p:spPr>
            <a:xfrm>
              <a:off x="1835119" y="1681571"/>
              <a:ext cx="1132449" cy="1132449"/>
            </a:xfrm>
            <a:prstGeom prst="ellipse">
              <a:avLst/>
            </a:prstGeom>
            <a:solidFill>
              <a:srgbClr val="00C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CAFB8D-14F8-422D-AE41-181B5E1935A0}"/>
                </a:ext>
              </a:extLst>
            </p:cNvPr>
            <p:cNvSpPr txBox="1"/>
            <p:nvPr/>
          </p:nvSpPr>
          <p:spPr>
            <a:xfrm>
              <a:off x="1920241" y="1955409"/>
              <a:ext cx="984738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SLL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C66DAC-6208-4E56-8E4F-937C3C6C93B3}"/>
              </a:ext>
            </a:extLst>
          </p:cNvPr>
          <p:cNvCxnSpPr>
            <a:cxnSpLocks/>
          </p:cNvCxnSpPr>
          <p:nvPr/>
        </p:nvCxnSpPr>
        <p:spPr>
          <a:xfrm>
            <a:off x="5984335" y="2551042"/>
            <a:ext cx="8781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63CC0F-8E2E-4108-B508-B6CAED370455}"/>
              </a:ext>
            </a:extLst>
          </p:cNvPr>
          <p:cNvGrpSpPr/>
          <p:nvPr/>
        </p:nvGrpSpPr>
        <p:grpSpPr>
          <a:xfrm>
            <a:off x="1137463" y="2318701"/>
            <a:ext cx="997666" cy="508150"/>
            <a:chOff x="947549" y="2931401"/>
            <a:chExt cx="997666" cy="5081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6A097-E45F-491C-8061-5468A419DA80}"/>
                </a:ext>
              </a:extLst>
            </p:cNvPr>
            <p:cNvSpPr/>
            <p:nvPr/>
          </p:nvSpPr>
          <p:spPr>
            <a:xfrm>
              <a:off x="947549" y="2931401"/>
              <a:ext cx="997666" cy="508150"/>
            </a:xfrm>
            <a:prstGeom prst="rect">
              <a:avLst/>
            </a:prstGeom>
            <a:solidFill>
              <a:srgbClr val="00C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    msg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0D39AEE-522D-43E4-9AEA-1679B3F5D134}"/>
                </a:ext>
              </a:extLst>
            </p:cNvPr>
            <p:cNvCxnSpPr/>
            <p:nvPr/>
          </p:nvCxnSpPr>
          <p:spPr>
            <a:xfrm>
              <a:off x="1597919" y="2931795"/>
              <a:ext cx="0" cy="506730"/>
            </a:xfrm>
            <a:prstGeom prst="line">
              <a:avLst/>
            </a:prstGeom>
            <a:ln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CA0725-9371-440A-823E-7910788FC81D}"/>
              </a:ext>
            </a:extLst>
          </p:cNvPr>
          <p:cNvGrpSpPr/>
          <p:nvPr/>
        </p:nvGrpSpPr>
        <p:grpSpPr>
          <a:xfrm>
            <a:off x="3121894" y="2311667"/>
            <a:ext cx="997666" cy="508150"/>
            <a:chOff x="824100" y="2931401"/>
            <a:chExt cx="997666" cy="50815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A7F865-6CBB-41F4-BBBF-9E1417778FE3}"/>
                </a:ext>
              </a:extLst>
            </p:cNvPr>
            <p:cNvSpPr/>
            <p:nvPr/>
          </p:nvSpPr>
          <p:spPr>
            <a:xfrm>
              <a:off x="824100" y="2931401"/>
              <a:ext cx="997666" cy="508150"/>
            </a:xfrm>
            <a:prstGeom prst="rect">
              <a:avLst/>
            </a:prstGeom>
            <a:solidFill>
              <a:srgbClr val="00C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   msg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14F1EF-ED86-4EDA-8148-B91F89F23DDB}"/>
                </a:ext>
              </a:extLst>
            </p:cNvPr>
            <p:cNvCxnSpPr/>
            <p:nvPr/>
          </p:nvCxnSpPr>
          <p:spPr>
            <a:xfrm>
              <a:off x="1474470" y="2931795"/>
              <a:ext cx="0" cy="506730"/>
            </a:xfrm>
            <a:prstGeom prst="line">
              <a:avLst/>
            </a:prstGeom>
            <a:ln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03512E-A079-41D3-8305-D7C4C622280C}"/>
              </a:ext>
            </a:extLst>
          </p:cNvPr>
          <p:cNvGrpSpPr/>
          <p:nvPr/>
        </p:nvGrpSpPr>
        <p:grpSpPr>
          <a:xfrm>
            <a:off x="5003841" y="2317675"/>
            <a:ext cx="997666" cy="508150"/>
            <a:chOff x="824100" y="2931401"/>
            <a:chExt cx="997666" cy="50815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A2C61-7AC5-41C3-AF3F-B0A9522DD2D9}"/>
                </a:ext>
              </a:extLst>
            </p:cNvPr>
            <p:cNvSpPr/>
            <p:nvPr/>
          </p:nvSpPr>
          <p:spPr>
            <a:xfrm>
              <a:off x="824100" y="2931401"/>
              <a:ext cx="997666" cy="508150"/>
            </a:xfrm>
            <a:prstGeom prst="rect">
              <a:avLst/>
            </a:prstGeom>
            <a:solidFill>
              <a:srgbClr val="00C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    msg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53C5B22-FCEE-468A-946A-166E5D8AF55B}"/>
                </a:ext>
              </a:extLst>
            </p:cNvPr>
            <p:cNvCxnSpPr/>
            <p:nvPr/>
          </p:nvCxnSpPr>
          <p:spPr>
            <a:xfrm>
              <a:off x="1474470" y="2931795"/>
              <a:ext cx="0" cy="506730"/>
            </a:xfrm>
            <a:prstGeom prst="line">
              <a:avLst/>
            </a:prstGeom>
            <a:ln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52B9B5-5B44-460A-8345-940AB55B444E}"/>
              </a:ext>
            </a:extLst>
          </p:cNvPr>
          <p:cNvGrpSpPr/>
          <p:nvPr/>
        </p:nvGrpSpPr>
        <p:grpSpPr>
          <a:xfrm>
            <a:off x="6862445" y="2324562"/>
            <a:ext cx="997666" cy="508150"/>
            <a:chOff x="824100" y="2931401"/>
            <a:chExt cx="997666" cy="50815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D98B28-346F-4CF5-8388-B784EDC97880}"/>
                </a:ext>
              </a:extLst>
            </p:cNvPr>
            <p:cNvSpPr/>
            <p:nvPr/>
          </p:nvSpPr>
          <p:spPr>
            <a:xfrm>
              <a:off x="824100" y="2931401"/>
              <a:ext cx="997666" cy="508150"/>
            </a:xfrm>
            <a:prstGeom prst="rect">
              <a:avLst/>
            </a:prstGeom>
            <a:solidFill>
              <a:srgbClr val="00C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    msg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FBC7B55-5EBA-4555-AA01-108778995D41}"/>
                </a:ext>
              </a:extLst>
            </p:cNvPr>
            <p:cNvCxnSpPr/>
            <p:nvPr/>
          </p:nvCxnSpPr>
          <p:spPr>
            <a:xfrm>
              <a:off x="1474470" y="2931795"/>
              <a:ext cx="0" cy="506730"/>
            </a:xfrm>
            <a:prstGeom prst="line">
              <a:avLst/>
            </a:prstGeom>
            <a:ln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F0E18-1109-4856-AC2A-A577E8194F47}"/>
              </a:ext>
            </a:extLst>
          </p:cNvPr>
          <p:cNvCxnSpPr>
            <a:cxnSpLocks/>
          </p:cNvCxnSpPr>
          <p:nvPr/>
        </p:nvCxnSpPr>
        <p:spPr>
          <a:xfrm flipV="1">
            <a:off x="2135129" y="2558392"/>
            <a:ext cx="986765" cy="70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AC6900-D1DC-40D5-BFEE-6CE1110C706E}"/>
              </a:ext>
            </a:extLst>
          </p:cNvPr>
          <p:cNvCxnSpPr>
            <a:cxnSpLocks/>
          </p:cNvCxnSpPr>
          <p:nvPr/>
        </p:nvCxnSpPr>
        <p:spPr>
          <a:xfrm flipV="1">
            <a:off x="4119560" y="2551042"/>
            <a:ext cx="895283" cy="7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or: Elbow 452">
            <a:extLst>
              <a:ext uri="{FF2B5EF4-FFF2-40B4-BE49-F238E27FC236}">
                <a16:creationId xmlns:a16="http://schemas.microsoft.com/office/drawing/2014/main" id="{F7105CE7-0FDA-44B4-BEAF-244160EE0D59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648968" y="2084280"/>
            <a:ext cx="796131" cy="180860"/>
          </a:xfrm>
          <a:prstGeom prst="bentConnector2">
            <a:avLst/>
          </a:prstGeom>
          <a:ln w="38100">
            <a:solidFill>
              <a:srgbClr val="E593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C22F00-4748-4255-BC2C-AF9999AC80DD}"/>
              </a:ext>
            </a:extLst>
          </p:cNvPr>
          <p:cNvCxnSpPr>
            <a:cxnSpLocks/>
          </p:cNvCxnSpPr>
          <p:nvPr/>
        </p:nvCxnSpPr>
        <p:spPr>
          <a:xfrm>
            <a:off x="7842939" y="2543692"/>
            <a:ext cx="5541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348A2D-739E-4BF7-BDFD-0B8FAEEEC198}"/>
              </a:ext>
            </a:extLst>
          </p:cNvPr>
          <p:cNvSpPr txBox="1"/>
          <p:nvPr/>
        </p:nvSpPr>
        <p:spPr>
          <a:xfrm>
            <a:off x="8499581" y="2397153"/>
            <a:ext cx="66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7935F-8459-480F-BFA9-83E923F4F835}"/>
              </a:ext>
            </a:extLst>
          </p:cNvPr>
          <p:cNvSpPr txBox="1"/>
          <p:nvPr/>
        </p:nvSpPr>
        <p:spPr>
          <a:xfrm>
            <a:off x="260252" y="1240066"/>
            <a:ext cx="2145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rgbClr val="8EE9E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msg</a:t>
            </a:r>
            <a:r>
              <a:rPr lang="en-US" sz="2000"/>
              <a:t> </a:t>
            </a:r>
            <a:r>
              <a:rPr lang="en-US" sz="2000">
                <a:solidFill>
                  <a:srgbClr val="FF7CC7"/>
                </a:solidFill>
              </a:rPr>
              <a:t>*</a:t>
            </a:r>
            <a:r>
              <a:rPr lang="en-US" sz="2000">
                <a:solidFill>
                  <a:schemeClr val="bg1"/>
                </a:solidFill>
              </a:rPr>
              <a:t>headS;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D1B94D-9EAC-4CE7-878C-CFEF2C6B2438}"/>
              </a:ext>
            </a:extLst>
          </p:cNvPr>
          <p:cNvCxnSpPr>
            <a:cxnSpLocks/>
          </p:cNvCxnSpPr>
          <p:nvPr/>
        </p:nvCxnSpPr>
        <p:spPr>
          <a:xfrm>
            <a:off x="5975725" y="4361277"/>
            <a:ext cx="8781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462224-EBDF-470B-9D1F-AD71FAD6356D}"/>
              </a:ext>
            </a:extLst>
          </p:cNvPr>
          <p:cNvGrpSpPr/>
          <p:nvPr/>
        </p:nvGrpSpPr>
        <p:grpSpPr>
          <a:xfrm>
            <a:off x="1128853" y="4128936"/>
            <a:ext cx="997666" cy="508150"/>
            <a:chOff x="947549" y="2931401"/>
            <a:chExt cx="997666" cy="50815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0C3714-B676-41C8-B61E-B0FBF665D265}"/>
                </a:ext>
              </a:extLst>
            </p:cNvPr>
            <p:cNvSpPr/>
            <p:nvPr/>
          </p:nvSpPr>
          <p:spPr>
            <a:xfrm>
              <a:off x="947549" y="2931401"/>
              <a:ext cx="997666" cy="508150"/>
            </a:xfrm>
            <a:prstGeom prst="rect">
              <a:avLst/>
            </a:prstGeom>
            <a:solidFill>
              <a:srgbClr val="00C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    msg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7A832A7-BB02-49CD-8FCE-BDE0F9C80A1D}"/>
                </a:ext>
              </a:extLst>
            </p:cNvPr>
            <p:cNvCxnSpPr/>
            <p:nvPr/>
          </p:nvCxnSpPr>
          <p:spPr>
            <a:xfrm>
              <a:off x="1597919" y="2931795"/>
              <a:ext cx="0" cy="506730"/>
            </a:xfrm>
            <a:prstGeom prst="line">
              <a:avLst/>
            </a:prstGeom>
            <a:ln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FCBBB8-BA8A-4C71-9AFF-88670920A0F2}"/>
              </a:ext>
            </a:extLst>
          </p:cNvPr>
          <p:cNvGrpSpPr/>
          <p:nvPr/>
        </p:nvGrpSpPr>
        <p:grpSpPr>
          <a:xfrm>
            <a:off x="3113284" y="4121902"/>
            <a:ext cx="997666" cy="508150"/>
            <a:chOff x="824100" y="2931401"/>
            <a:chExt cx="997666" cy="50815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52B7542-7BB2-478A-8414-9AB257354193}"/>
                </a:ext>
              </a:extLst>
            </p:cNvPr>
            <p:cNvSpPr/>
            <p:nvPr/>
          </p:nvSpPr>
          <p:spPr>
            <a:xfrm>
              <a:off x="824100" y="2931401"/>
              <a:ext cx="997666" cy="508150"/>
            </a:xfrm>
            <a:prstGeom prst="rect">
              <a:avLst/>
            </a:prstGeom>
            <a:solidFill>
              <a:srgbClr val="00C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   msg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015D25-8799-48B5-8427-9632C5879A9D}"/>
                </a:ext>
              </a:extLst>
            </p:cNvPr>
            <p:cNvCxnSpPr/>
            <p:nvPr/>
          </p:nvCxnSpPr>
          <p:spPr>
            <a:xfrm>
              <a:off x="1474470" y="2931795"/>
              <a:ext cx="0" cy="506730"/>
            </a:xfrm>
            <a:prstGeom prst="line">
              <a:avLst/>
            </a:prstGeom>
            <a:ln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F5DF56E-A5A6-4539-A073-5F6D5EA68533}"/>
              </a:ext>
            </a:extLst>
          </p:cNvPr>
          <p:cNvGrpSpPr/>
          <p:nvPr/>
        </p:nvGrpSpPr>
        <p:grpSpPr>
          <a:xfrm>
            <a:off x="4995231" y="4127910"/>
            <a:ext cx="997666" cy="508150"/>
            <a:chOff x="824100" y="2931401"/>
            <a:chExt cx="997666" cy="50815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496144-5D26-4897-815F-1512E0ECE397}"/>
                </a:ext>
              </a:extLst>
            </p:cNvPr>
            <p:cNvSpPr/>
            <p:nvPr/>
          </p:nvSpPr>
          <p:spPr>
            <a:xfrm>
              <a:off x="824100" y="2931401"/>
              <a:ext cx="997666" cy="508150"/>
            </a:xfrm>
            <a:prstGeom prst="rect">
              <a:avLst/>
            </a:prstGeom>
            <a:solidFill>
              <a:srgbClr val="00C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    msg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F89A62-3567-4C2B-949C-5EF3B383CBAE}"/>
                </a:ext>
              </a:extLst>
            </p:cNvPr>
            <p:cNvCxnSpPr/>
            <p:nvPr/>
          </p:nvCxnSpPr>
          <p:spPr>
            <a:xfrm>
              <a:off x="1474470" y="2931795"/>
              <a:ext cx="0" cy="506730"/>
            </a:xfrm>
            <a:prstGeom prst="line">
              <a:avLst/>
            </a:prstGeom>
            <a:ln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1DB7407-1828-42C0-9CEC-A917E9924BFE}"/>
              </a:ext>
            </a:extLst>
          </p:cNvPr>
          <p:cNvGrpSpPr/>
          <p:nvPr/>
        </p:nvGrpSpPr>
        <p:grpSpPr>
          <a:xfrm>
            <a:off x="6853835" y="4134797"/>
            <a:ext cx="997666" cy="508150"/>
            <a:chOff x="824100" y="2931401"/>
            <a:chExt cx="997666" cy="50815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6D8214-E215-4E2B-B205-629A850503C3}"/>
                </a:ext>
              </a:extLst>
            </p:cNvPr>
            <p:cNvSpPr/>
            <p:nvPr/>
          </p:nvSpPr>
          <p:spPr>
            <a:xfrm>
              <a:off x="824100" y="2931401"/>
              <a:ext cx="997666" cy="508150"/>
            </a:xfrm>
            <a:prstGeom prst="rect">
              <a:avLst/>
            </a:prstGeom>
            <a:solidFill>
              <a:srgbClr val="00C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    msg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79889B8-B5C5-41CA-AD24-B23ED62B5B0F}"/>
                </a:ext>
              </a:extLst>
            </p:cNvPr>
            <p:cNvCxnSpPr/>
            <p:nvPr/>
          </p:nvCxnSpPr>
          <p:spPr>
            <a:xfrm>
              <a:off x="1474470" y="2931795"/>
              <a:ext cx="0" cy="506730"/>
            </a:xfrm>
            <a:prstGeom prst="line">
              <a:avLst/>
            </a:prstGeom>
            <a:ln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2A18255-A195-4854-A1F8-D86CE047AD16}"/>
              </a:ext>
            </a:extLst>
          </p:cNvPr>
          <p:cNvCxnSpPr>
            <a:cxnSpLocks/>
          </p:cNvCxnSpPr>
          <p:nvPr/>
        </p:nvCxnSpPr>
        <p:spPr>
          <a:xfrm flipV="1">
            <a:off x="2126519" y="4368627"/>
            <a:ext cx="986765" cy="70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7E20AB-189E-42B4-8D8F-4A15D3B338D8}"/>
              </a:ext>
            </a:extLst>
          </p:cNvPr>
          <p:cNvCxnSpPr>
            <a:cxnSpLocks/>
          </p:cNvCxnSpPr>
          <p:nvPr/>
        </p:nvCxnSpPr>
        <p:spPr>
          <a:xfrm flipV="1">
            <a:off x="4110950" y="4361277"/>
            <a:ext cx="895283" cy="7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968B913-05F0-46F9-A384-41265E509E35}"/>
              </a:ext>
            </a:extLst>
          </p:cNvPr>
          <p:cNvCxnSpPr>
            <a:endCxn id="41" idx="1"/>
          </p:cNvCxnSpPr>
          <p:nvPr/>
        </p:nvCxnSpPr>
        <p:spPr>
          <a:xfrm rot="16200000" flipH="1">
            <a:off x="640358" y="3894515"/>
            <a:ext cx="796131" cy="180860"/>
          </a:xfrm>
          <a:prstGeom prst="bentConnector2">
            <a:avLst/>
          </a:prstGeom>
          <a:ln w="38100">
            <a:solidFill>
              <a:srgbClr val="E593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690792-9EDB-419D-B925-4694CBA8DBFF}"/>
              </a:ext>
            </a:extLst>
          </p:cNvPr>
          <p:cNvCxnSpPr>
            <a:cxnSpLocks/>
          </p:cNvCxnSpPr>
          <p:nvPr/>
        </p:nvCxnSpPr>
        <p:spPr>
          <a:xfrm>
            <a:off x="7834329" y="4353927"/>
            <a:ext cx="5541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1922E7D-D86C-4C82-A212-ED3E029445AE}"/>
              </a:ext>
            </a:extLst>
          </p:cNvPr>
          <p:cNvSpPr txBox="1"/>
          <p:nvPr/>
        </p:nvSpPr>
        <p:spPr>
          <a:xfrm>
            <a:off x="8490971" y="4207388"/>
            <a:ext cx="66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0B6516-4EAF-4083-86F4-E9F682A9FF4E}"/>
              </a:ext>
            </a:extLst>
          </p:cNvPr>
          <p:cNvSpPr txBox="1"/>
          <p:nvPr/>
        </p:nvSpPr>
        <p:spPr>
          <a:xfrm>
            <a:off x="251642" y="3050301"/>
            <a:ext cx="2145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rgbClr val="8EE9E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msg</a:t>
            </a:r>
            <a:r>
              <a:rPr lang="en-US" sz="2000"/>
              <a:t> </a:t>
            </a:r>
            <a:r>
              <a:rPr lang="en-US" sz="2000">
                <a:solidFill>
                  <a:srgbClr val="FF7CC7"/>
                </a:solidFill>
              </a:rPr>
              <a:t>*</a:t>
            </a:r>
            <a:r>
              <a:rPr lang="en-US" sz="2000">
                <a:solidFill>
                  <a:schemeClr val="bg1"/>
                </a:solidFill>
              </a:rPr>
              <a:t>headR;</a:t>
            </a:r>
          </a:p>
        </p:txBody>
      </p:sp>
    </p:spTree>
    <p:extLst>
      <p:ext uri="{BB962C8B-B14F-4D97-AF65-F5344CB8AC3E}">
        <p14:creationId xmlns:p14="http://schemas.microsoft.com/office/powerpoint/2010/main" val="138230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B8291217-09FB-460B-8F1D-14F85A3D6AB1}"/>
              </a:ext>
            </a:extLst>
          </p:cNvPr>
          <p:cNvGrpSpPr/>
          <p:nvPr/>
        </p:nvGrpSpPr>
        <p:grpSpPr>
          <a:xfrm>
            <a:off x="0" y="0"/>
            <a:ext cx="824100" cy="824100"/>
            <a:chOff x="1223300" y="1562750"/>
            <a:chExt cx="824100" cy="824100"/>
          </a:xfrm>
        </p:grpSpPr>
        <p:sp>
          <p:nvSpPr>
            <p:cNvPr id="55" name="Google Shape;481;p27">
              <a:extLst>
                <a:ext uri="{FF2B5EF4-FFF2-40B4-BE49-F238E27FC236}">
                  <a16:creationId xmlns:a16="http://schemas.microsoft.com/office/drawing/2014/main" id="{EB388A45-B20F-4830-85D0-8BA6B856A453}"/>
                </a:ext>
              </a:extLst>
            </p:cNvPr>
            <p:cNvSpPr/>
            <p:nvPr/>
          </p:nvSpPr>
          <p:spPr>
            <a:xfrm>
              <a:off x="1223300" y="1562750"/>
              <a:ext cx="824100" cy="82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9;p27">
              <a:extLst>
                <a:ext uri="{FF2B5EF4-FFF2-40B4-BE49-F238E27FC236}">
                  <a16:creationId xmlns:a16="http://schemas.microsoft.com/office/drawing/2014/main" id="{0D8315D1-9C86-4CB6-B3AF-BCE215F5FDC7}"/>
                </a:ext>
              </a:extLst>
            </p:cNvPr>
            <p:cNvSpPr/>
            <p:nvPr/>
          </p:nvSpPr>
          <p:spPr>
            <a:xfrm>
              <a:off x="1346749" y="1669267"/>
              <a:ext cx="577195" cy="577814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474;p27">
            <a:extLst>
              <a:ext uri="{FF2B5EF4-FFF2-40B4-BE49-F238E27FC236}">
                <a16:creationId xmlns:a16="http://schemas.microsoft.com/office/drawing/2014/main" id="{D431D15A-25FA-4CE0-92AD-CB74BDE642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7549" y="106517"/>
            <a:ext cx="30954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egoe UI" panose="020B0502040204020203" pitchFamily="34" charset="0"/>
                <a:cs typeface="Segoe UI" panose="020B0502040204020203" pitchFamily="34" charset="0"/>
              </a:rPr>
              <a:t>CƠ SỞ DỮ LIỆU</a:t>
            </a:r>
            <a:endParaRPr sz="2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9AFAE3C-6D31-4ED4-954B-F8621CF8552E}"/>
              </a:ext>
            </a:extLst>
          </p:cNvPr>
          <p:cNvGrpSpPr/>
          <p:nvPr/>
        </p:nvGrpSpPr>
        <p:grpSpPr>
          <a:xfrm>
            <a:off x="4043031" y="985221"/>
            <a:ext cx="1132449" cy="1132449"/>
            <a:chOff x="1835119" y="1681571"/>
            <a:chExt cx="1132449" cy="113244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27481D-84BC-4152-AB0D-B9E204BBA0DD}"/>
                </a:ext>
              </a:extLst>
            </p:cNvPr>
            <p:cNvSpPr/>
            <p:nvPr/>
          </p:nvSpPr>
          <p:spPr>
            <a:xfrm>
              <a:off x="1835119" y="1681571"/>
              <a:ext cx="1132449" cy="1132449"/>
            </a:xfrm>
            <a:prstGeom prst="ellipse">
              <a:avLst/>
            </a:prstGeom>
            <a:solidFill>
              <a:srgbClr val="00C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CAFB8D-14F8-422D-AE41-181B5E1935A0}"/>
                </a:ext>
              </a:extLst>
            </p:cNvPr>
            <p:cNvSpPr txBox="1"/>
            <p:nvPr/>
          </p:nvSpPr>
          <p:spPr>
            <a:xfrm>
              <a:off x="1920241" y="1955409"/>
              <a:ext cx="984738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DLL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9D54D8-2F3F-45EE-93AC-91E3E75E6FC4}"/>
              </a:ext>
            </a:extLst>
          </p:cNvPr>
          <p:cNvGrpSpPr/>
          <p:nvPr/>
        </p:nvGrpSpPr>
        <p:grpSpPr>
          <a:xfrm>
            <a:off x="50274" y="2371695"/>
            <a:ext cx="9117249" cy="2106318"/>
            <a:chOff x="50274" y="2371695"/>
            <a:chExt cx="9117249" cy="2106318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A80593A-89FD-427F-A666-4680FFD9A3BC}"/>
                </a:ext>
              </a:extLst>
            </p:cNvPr>
            <p:cNvGrpSpPr/>
            <p:nvPr/>
          </p:nvGrpSpPr>
          <p:grpSpPr>
            <a:xfrm>
              <a:off x="6871825" y="3286491"/>
              <a:ext cx="997666" cy="522603"/>
              <a:chOff x="947549" y="2921389"/>
              <a:chExt cx="997666" cy="522603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CDBDD3-1BD9-40A1-B506-DEF67AEB53ED}"/>
                  </a:ext>
                </a:extLst>
              </p:cNvPr>
              <p:cNvSpPr/>
              <p:nvPr/>
            </p:nvSpPr>
            <p:spPr>
              <a:xfrm>
                <a:off x="947549" y="2921389"/>
                <a:ext cx="997666" cy="508150"/>
              </a:xfrm>
              <a:prstGeom prst="rect">
                <a:avLst/>
              </a:prstGeom>
              <a:solidFill>
                <a:srgbClr val="00C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/>
                  <a:t>    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CDA8A8C-24AA-4774-98D6-09613A033710}"/>
                  </a:ext>
                </a:extLst>
              </p:cNvPr>
              <p:cNvCxnSpPr/>
              <p:nvPr/>
            </p:nvCxnSpPr>
            <p:spPr>
              <a:xfrm>
                <a:off x="1745337" y="2931795"/>
                <a:ext cx="0" cy="506730"/>
              </a:xfrm>
              <a:prstGeom prst="line">
                <a:avLst/>
              </a:prstGeom>
              <a:ln w="1270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8D9A45A-8789-4FFF-9387-8F454A1D1C44}"/>
                  </a:ext>
                </a:extLst>
              </p:cNvPr>
              <p:cNvCxnSpPr/>
              <p:nvPr/>
            </p:nvCxnSpPr>
            <p:spPr>
              <a:xfrm>
                <a:off x="1109653" y="2937262"/>
                <a:ext cx="0" cy="506730"/>
              </a:xfrm>
              <a:prstGeom prst="line">
                <a:avLst/>
              </a:prstGeom>
              <a:ln w="1270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9AFA555-A630-46AA-9E85-92C6B3FF5596}"/>
                </a:ext>
              </a:extLst>
            </p:cNvPr>
            <p:cNvGrpSpPr/>
            <p:nvPr/>
          </p:nvGrpSpPr>
          <p:grpSpPr>
            <a:xfrm>
              <a:off x="5003507" y="3289884"/>
              <a:ext cx="997666" cy="522603"/>
              <a:chOff x="947549" y="2921389"/>
              <a:chExt cx="997666" cy="52260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D787586-17F9-4B23-90E1-FFE83C984112}"/>
                  </a:ext>
                </a:extLst>
              </p:cNvPr>
              <p:cNvSpPr/>
              <p:nvPr/>
            </p:nvSpPr>
            <p:spPr>
              <a:xfrm>
                <a:off x="947549" y="2921389"/>
                <a:ext cx="997666" cy="508150"/>
              </a:xfrm>
              <a:prstGeom prst="rect">
                <a:avLst/>
              </a:prstGeom>
              <a:solidFill>
                <a:srgbClr val="00C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/>
                  <a:t>    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0CC560D-30B0-42BD-AFDD-ACE480BB24D6}"/>
                  </a:ext>
                </a:extLst>
              </p:cNvPr>
              <p:cNvCxnSpPr/>
              <p:nvPr/>
            </p:nvCxnSpPr>
            <p:spPr>
              <a:xfrm>
                <a:off x="1745337" y="2931795"/>
                <a:ext cx="0" cy="506730"/>
              </a:xfrm>
              <a:prstGeom prst="line">
                <a:avLst/>
              </a:prstGeom>
              <a:ln w="1270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78D658E-7D56-48CE-BB7B-48952BB5A5E2}"/>
                  </a:ext>
                </a:extLst>
              </p:cNvPr>
              <p:cNvCxnSpPr/>
              <p:nvPr/>
            </p:nvCxnSpPr>
            <p:spPr>
              <a:xfrm>
                <a:off x="1109653" y="2937262"/>
                <a:ext cx="0" cy="506730"/>
              </a:xfrm>
              <a:prstGeom prst="line">
                <a:avLst/>
              </a:prstGeom>
              <a:ln w="1270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29CA2-3DF0-42A5-9ECC-65AD2E2FDBBF}"/>
                </a:ext>
              </a:extLst>
            </p:cNvPr>
            <p:cNvGrpSpPr/>
            <p:nvPr/>
          </p:nvGrpSpPr>
          <p:grpSpPr>
            <a:xfrm>
              <a:off x="3119204" y="3281140"/>
              <a:ext cx="997666" cy="512591"/>
              <a:chOff x="947549" y="2931401"/>
              <a:chExt cx="997666" cy="51259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9DB06DA-BB26-4961-AA18-42B8B1F868B7}"/>
                  </a:ext>
                </a:extLst>
              </p:cNvPr>
              <p:cNvSpPr/>
              <p:nvPr/>
            </p:nvSpPr>
            <p:spPr>
              <a:xfrm>
                <a:off x="947549" y="2931401"/>
                <a:ext cx="997666" cy="508150"/>
              </a:xfrm>
              <a:prstGeom prst="rect">
                <a:avLst/>
              </a:prstGeom>
              <a:solidFill>
                <a:srgbClr val="00C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/>
                  <a:t>    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9055025-B7E7-4B37-9048-A5AC9EFF02F9}"/>
                  </a:ext>
                </a:extLst>
              </p:cNvPr>
              <p:cNvCxnSpPr/>
              <p:nvPr/>
            </p:nvCxnSpPr>
            <p:spPr>
              <a:xfrm>
                <a:off x="1745337" y="2931795"/>
                <a:ext cx="0" cy="506730"/>
              </a:xfrm>
              <a:prstGeom prst="line">
                <a:avLst/>
              </a:prstGeom>
              <a:ln w="1270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42D06AA-05A8-49F1-A1A2-FECD5DA87093}"/>
                  </a:ext>
                </a:extLst>
              </p:cNvPr>
              <p:cNvCxnSpPr/>
              <p:nvPr/>
            </p:nvCxnSpPr>
            <p:spPr>
              <a:xfrm>
                <a:off x="1109653" y="2937262"/>
                <a:ext cx="0" cy="506730"/>
              </a:xfrm>
              <a:prstGeom prst="line">
                <a:avLst/>
              </a:prstGeom>
              <a:ln w="1270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348A2D-739E-4BF7-BDFD-0B8FAEEEC198}"/>
                </a:ext>
              </a:extLst>
            </p:cNvPr>
            <p:cNvSpPr txBox="1"/>
            <p:nvPr/>
          </p:nvSpPr>
          <p:spPr>
            <a:xfrm>
              <a:off x="8499581" y="3240017"/>
              <a:ext cx="667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NULL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DADFF12-501B-4DE8-9A5A-B41C7DCD3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644" y="3704210"/>
              <a:ext cx="48307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2C66DAC-6208-4E56-8E4F-937C3C6C93B3}"/>
                </a:ext>
              </a:extLst>
            </p:cNvPr>
            <p:cNvCxnSpPr>
              <a:cxnSpLocks/>
            </p:cNvCxnSpPr>
            <p:nvPr/>
          </p:nvCxnSpPr>
          <p:spPr>
            <a:xfrm>
              <a:off x="5984335" y="3429710"/>
              <a:ext cx="87811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63CC0F-8E2E-4108-B508-B6CAED370455}"/>
                </a:ext>
              </a:extLst>
            </p:cNvPr>
            <p:cNvGrpSpPr/>
            <p:nvPr/>
          </p:nvGrpSpPr>
          <p:grpSpPr>
            <a:xfrm>
              <a:off x="1137463" y="3294035"/>
              <a:ext cx="997666" cy="512591"/>
              <a:chOff x="947549" y="2931401"/>
              <a:chExt cx="997666" cy="51259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6A097-E45F-491C-8061-5468A419DA80}"/>
                  </a:ext>
                </a:extLst>
              </p:cNvPr>
              <p:cNvSpPr/>
              <p:nvPr/>
            </p:nvSpPr>
            <p:spPr>
              <a:xfrm>
                <a:off x="947549" y="2931401"/>
                <a:ext cx="997666" cy="508150"/>
              </a:xfrm>
              <a:prstGeom prst="rect">
                <a:avLst/>
              </a:prstGeom>
              <a:solidFill>
                <a:srgbClr val="00C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/>
                  <a:t>    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0D39AEE-522D-43E4-9AEA-1679B3F5D134}"/>
                  </a:ext>
                </a:extLst>
              </p:cNvPr>
              <p:cNvCxnSpPr/>
              <p:nvPr/>
            </p:nvCxnSpPr>
            <p:spPr>
              <a:xfrm>
                <a:off x="1745337" y="2931795"/>
                <a:ext cx="0" cy="506730"/>
              </a:xfrm>
              <a:prstGeom prst="line">
                <a:avLst/>
              </a:prstGeom>
              <a:ln w="1270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B931EDD-8336-4F0B-AF43-4C390F5A9810}"/>
                  </a:ext>
                </a:extLst>
              </p:cNvPr>
              <p:cNvCxnSpPr/>
              <p:nvPr/>
            </p:nvCxnSpPr>
            <p:spPr>
              <a:xfrm>
                <a:off x="1109653" y="2937262"/>
                <a:ext cx="0" cy="506730"/>
              </a:xfrm>
              <a:prstGeom prst="line">
                <a:avLst/>
              </a:prstGeom>
              <a:ln w="1270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2F0E18-1109-4856-AC2A-A577E8194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5129" y="3437060"/>
              <a:ext cx="986765" cy="70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BAC6900-D1DC-40D5-BFEE-6CE1110C7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560" y="3429710"/>
              <a:ext cx="895283" cy="73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onnector: Elbow 452">
              <a:extLst>
                <a:ext uri="{FF2B5EF4-FFF2-40B4-BE49-F238E27FC236}">
                  <a16:creationId xmlns:a16="http://schemas.microsoft.com/office/drawing/2014/main" id="{F7105CE7-0FDA-44B4-BEAF-244160EE0D59}"/>
                </a:ext>
              </a:extLst>
            </p:cNvPr>
            <p:cNvCxnSpPr>
              <a:cxnSpLocks/>
              <a:stCxn id="40" idx="1"/>
              <a:endCxn id="14" idx="1"/>
            </p:cNvCxnSpPr>
            <p:nvPr/>
          </p:nvCxnSpPr>
          <p:spPr>
            <a:xfrm rot="10800000" flipH="1" flipV="1">
              <a:off x="563633" y="2571750"/>
              <a:ext cx="573829" cy="976360"/>
            </a:xfrm>
            <a:prstGeom prst="bentConnector3">
              <a:avLst>
                <a:gd name="adj1" fmla="val -39838"/>
              </a:avLst>
            </a:prstGeom>
            <a:ln w="38100">
              <a:solidFill>
                <a:srgbClr val="E593A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4700E93-4743-4B32-B201-C29C7AD3D8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1507" y="3685980"/>
              <a:ext cx="860938" cy="182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CC72EEA-FDE8-4351-B34D-DA3108C0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129" y="3678630"/>
              <a:ext cx="986765" cy="73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71E5ACB-1D49-4A44-8BE1-40E3043DE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060" y="3704210"/>
              <a:ext cx="8894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0C22F00-4748-4255-BC2C-AF9999AC80DD}"/>
                </a:ext>
              </a:extLst>
            </p:cNvPr>
            <p:cNvCxnSpPr>
              <a:cxnSpLocks/>
            </p:cNvCxnSpPr>
            <p:nvPr/>
          </p:nvCxnSpPr>
          <p:spPr>
            <a:xfrm>
              <a:off x="7842939" y="3422360"/>
              <a:ext cx="55415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E8EA0E3E-14B2-4475-A3D3-7E477EEB681E}"/>
                </a:ext>
              </a:extLst>
            </p:cNvPr>
            <p:cNvSpPr txBox="1"/>
            <p:nvPr/>
          </p:nvSpPr>
          <p:spPr>
            <a:xfrm>
              <a:off x="50274" y="3540760"/>
              <a:ext cx="667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NULL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FA04E0-7BE3-4108-A35C-F085B52CDDCC}"/>
                </a:ext>
              </a:extLst>
            </p:cNvPr>
            <p:cNvSpPr txBox="1"/>
            <p:nvPr/>
          </p:nvSpPr>
          <p:spPr>
            <a:xfrm>
              <a:off x="563634" y="2371695"/>
              <a:ext cx="2145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>
                  <a:solidFill>
                    <a:srgbClr val="8EE9E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 </a:t>
              </a:r>
              <a:r>
                <a:rPr lang="en-US" sz="2000">
                  <a:solidFill>
                    <a:srgbClr val="FF7CC7"/>
                  </a:solidFill>
                </a:rPr>
                <a:t>*</a:t>
              </a:r>
              <a:r>
                <a:rPr lang="en-US" sz="2000">
                  <a:solidFill>
                    <a:schemeClr val="bg1"/>
                  </a:solidFill>
                </a:rPr>
                <a:t>next;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4EB4E0-E127-4817-BFA2-78D16B8C72C0}"/>
                </a:ext>
              </a:extLst>
            </p:cNvPr>
            <p:cNvSpPr txBox="1"/>
            <p:nvPr/>
          </p:nvSpPr>
          <p:spPr>
            <a:xfrm>
              <a:off x="6523540" y="4077903"/>
              <a:ext cx="1429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>
                  <a:solidFill>
                    <a:srgbClr val="8EE9E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 </a:t>
              </a:r>
              <a:r>
                <a:rPr lang="en-US" sz="2000">
                  <a:solidFill>
                    <a:srgbClr val="FF7CC7"/>
                  </a:solidFill>
                </a:rPr>
                <a:t>*</a:t>
              </a:r>
              <a:r>
                <a:rPr lang="en-US" sz="2000">
                  <a:solidFill>
                    <a:schemeClr val="bg1"/>
                  </a:solidFill>
                </a:rPr>
                <a:t>prev;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9DBC021C-499C-48AF-9332-CE7D809F5D09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H="1" flipV="1">
              <a:off x="7860111" y="3553971"/>
              <a:ext cx="93040" cy="723987"/>
            </a:xfrm>
            <a:prstGeom prst="bentConnector3">
              <a:avLst>
                <a:gd name="adj1" fmla="val -245701"/>
              </a:avLst>
            </a:prstGeom>
            <a:ln w="38100">
              <a:solidFill>
                <a:srgbClr val="E593A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88117B-4D3D-49E6-B4CB-8B9A1BEA6E82}"/>
                </a:ext>
              </a:extLst>
            </p:cNvPr>
            <p:cNvSpPr txBox="1"/>
            <p:nvPr/>
          </p:nvSpPr>
          <p:spPr>
            <a:xfrm>
              <a:off x="1323455" y="3393905"/>
              <a:ext cx="658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User1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955399C-05C4-46DE-A10B-BDFCB165FF31}"/>
                </a:ext>
              </a:extLst>
            </p:cNvPr>
            <p:cNvSpPr txBox="1"/>
            <p:nvPr/>
          </p:nvSpPr>
          <p:spPr>
            <a:xfrm>
              <a:off x="7068160" y="3386477"/>
              <a:ext cx="723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User4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86E5E43-397D-4BA3-AF6C-FC3B2B62C112}"/>
                </a:ext>
              </a:extLst>
            </p:cNvPr>
            <p:cNvSpPr txBox="1"/>
            <p:nvPr/>
          </p:nvSpPr>
          <p:spPr>
            <a:xfrm>
              <a:off x="3280915" y="3390070"/>
              <a:ext cx="658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User2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82D206D-42E3-4AC4-8525-33E3DD15C0F0}"/>
                </a:ext>
              </a:extLst>
            </p:cNvPr>
            <p:cNvSpPr txBox="1"/>
            <p:nvPr/>
          </p:nvSpPr>
          <p:spPr>
            <a:xfrm>
              <a:off x="5164961" y="3386476"/>
              <a:ext cx="658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User3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5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474;p27">
            <a:extLst>
              <a:ext uri="{FF2B5EF4-FFF2-40B4-BE49-F238E27FC236}">
                <a16:creationId xmlns:a16="http://schemas.microsoft.com/office/drawing/2014/main" id="{D431D15A-25FA-4CE0-92AD-CB74BDE642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7548" y="106517"/>
            <a:ext cx="40816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egoe UI" panose="020B0502040204020203" pitchFamily="34" charset="0"/>
                <a:cs typeface="Segoe UI" panose="020B0502040204020203" pitchFamily="34" charset="0"/>
              </a:rPr>
              <a:t>MÔ HÌNH QUAN HỆ CSDL</a:t>
            </a:r>
            <a:endParaRPr sz="2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6C1381-001E-4E45-AFF4-E9508344D47E}"/>
              </a:ext>
            </a:extLst>
          </p:cNvPr>
          <p:cNvGrpSpPr/>
          <p:nvPr/>
        </p:nvGrpSpPr>
        <p:grpSpPr>
          <a:xfrm>
            <a:off x="0" y="0"/>
            <a:ext cx="824100" cy="824100"/>
            <a:chOff x="6665704" y="1562750"/>
            <a:chExt cx="824100" cy="824100"/>
          </a:xfrm>
        </p:grpSpPr>
        <p:sp>
          <p:nvSpPr>
            <p:cNvPr id="24" name="Google Shape;483;p27">
              <a:extLst>
                <a:ext uri="{FF2B5EF4-FFF2-40B4-BE49-F238E27FC236}">
                  <a16:creationId xmlns:a16="http://schemas.microsoft.com/office/drawing/2014/main" id="{20521CF0-EA7E-483A-8FAE-8209AB05A1BE}"/>
                </a:ext>
              </a:extLst>
            </p:cNvPr>
            <p:cNvSpPr/>
            <p:nvPr/>
          </p:nvSpPr>
          <p:spPr>
            <a:xfrm>
              <a:off x="6665704" y="1562750"/>
              <a:ext cx="824100" cy="82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97;p27">
              <a:extLst>
                <a:ext uri="{FF2B5EF4-FFF2-40B4-BE49-F238E27FC236}">
                  <a16:creationId xmlns:a16="http://schemas.microsoft.com/office/drawing/2014/main" id="{8F063996-CAB9-4BCA-8E42-D179877E568D}"/>
                </a:ext>
              </a:extLst>
            </p:cNvPr>
            <p:cNvGrpSpPr/>
            <p:nvPr/>
          </p:nvGrpSpPr>
          <p:grpSpPr>
            <a:xfrm>
              <a:off x="6789168" y="1684647"/>
              <a:ext cx="583817" cy="580314"/>
              <a:chOff x="3541011" y="3367320"/>
              <a:chExt cx="348257" cy="346188"/>
            </a:xfrm>
          </p:grpSpPr>
          <p:sp>
            <p:nvSpPr>
              <p:cNvPr id="27" name="Google Shape;498;p27">
                <a:extLst>
                  <a:ext uri="{FF2B5EF4-FFF2-40B4-BE49-F238E27FC236}">
                    <a16:creationId xmlns:a16="http://schemas.microsoft.com/office/drawing/2014/main" id="{DBD113E4-9348-47B0-96B2-5ADB9303D642}"/>
                  </a:ext>
                </a:extLst>
              </p:cNvPr>
              <p:cNvSpPr/>
              <p:nvPr/>
            </p:nvSpPr>
            <p:spPr>
              <a:xfrm>
                <a:off x="3541011" y="3367320"/>
                <a:ext cx="347906" cy="346188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0877" extrusionOk="0">
                    <a:moveTo>
                      <a:pt x="4203" y="6323"/>
                    </a:moveTo>
                    <a:cubicBezTo>
                      <a:pt x="4322" y="6454"/>
                      <a:pt x="4465" y="6609"/>
                      <a:pt x="4620" y="6740"/>
                    </a:cubicBezTo>
                    <a:lnTo>
                      <a:pt x="4024" y="7335"/>
                    </a:lnTo>
                    <a:lnTo>
                      <a:pt x="3977" y="7287"/>
                    </a:lnTo>
                    <a:lnTo>
                      <a:pt x="3632" y="6942"/>
                    </a:lnTo>
                    <a:lnTo>
                      <a:pt x="3584" y="6906"/>
                    </a:lnTo>
                    <a:lnTo>
                      <a:pt x="4203" y="6323"/>
                    </a:lnTo>
                    <a:close/>
                    <a:moveTo>
                      <a:pt x="3239" y="7123"/>
                    </a:moveTo>
                    <a:cubicBezTo>
                      <a:pt x="3307" y="7123"/>
                      <a:pt x="3376" y="7150"/>
                      <a:pt x="3429" y="7204"/>
                    </a:cubicBezTo>
                    <a:lnTo>
                      <a:pt x="3763" y="7537"/>
                    </a:lnTo>
                    <a:cubicBezTo>
                      <a:pt x="3858" y="7632"/>
                      <a:pt x="3858" y="7799"/>
                      <a:pt x="3751" y="7894"/>
                    </a:cubicBezTo>
                    <a:lnTo>
                      <a:pt x="3560" y="8097"/>
                    </a:lnTo>
                    <a:lnTo>
                      <a:pt x="2858" y="7394"/>
                    </a:lnTo>
                    <a:lnTo>
                      <a:pt x="3048" y="7204"/>
                    </a:lnTo>
                    <a:cubicBezTo>
                      <a:pt x="3102" y="7150"/>
                      <a:pt x="3170" y="7123"/>
                      <a:pt x="3239" y="7123"/>
                    </a:cubicBezTo>
                    <a:close/>
                    <a:moveTo>
                      <a:pt x="2631" y="7597"/>
                    </a:moveTo>
                    <a:lnTo>
                      <a:pt x="3334" y="8299"/>
                    </a:lnTo>
                    <a:lnTo>
                      <a:pt x="1167" y="10478"/>
                    </a:lnTo>
                    <a:cubicBezTo>
                      <a:pt x="1113" y="10526"/>
                      <a:pt x="1045" y="10550"/>
                      <a:pt x="976" y="10550"/>
                    </a:cubicBezTo>
                    <a:cubicBezTo>
                      <a:pt x="908" y="10550"/>
                      <a:pt x="840" y="10526"/>
                      <a:pt x="786" y="10478"/>
                    </a:cubicBezTo>
                    <a:lnTo>
                      <a:pt x="453" y="10133"/>
                    </a:lnTo>
                    <a:cubicBezTo>
                      <a:pt x="357" y="10038"/>
                      <a:pt x="357" y="9883"/>
                      <a:pt x="465" y="9776"/>
                    </a:cubicBezTo>
                    <a:lnTo>
                      <a:pt x="2631" y="7597"/>
                    </a:lnTo>
                    <a:close/>
                    <a:moveTo>
                      <a:pt x="7120" y="1"/>
                    </a:moveTo>
                    <a:cubicBezTo>
                      <a:pt x="3989" y="1"/>
                      <a:pt x="2191" y="3537"/>
                      <a:pt x="4001" y="6073"/>
                    </a:cubicBezTo>
                    <a:lnTo>
                      <a:pt x="3274" y="6799"/>
                    </a:lnTo>
                    <a:cubicBezTo>
                      <a:pt x="3249" y="6796"/>
                      <a:pt x="3223" y="6794"/>
                      <a:pt x="3198" y="6794"/>
                    </a:cubicBezTo>
                    <a:cubicBezTo>
                      <a:pt x="3049" y="6794"/>
                      <a:pt x="2912" y="6854"/>
                      <a:pt x="2810" y="6966"/>
                    </a:cubicBezTo>
                    <a:lnTo>
                      <a:pt x="226" y="9549"/>
                    </a:lnTo>
                    <a:cubicBezTo>
                      <a:pt x="0" y="9776"/>
                      <a:pt x="0" y="10145"/>
                      <a:pt x="226" y="10371"/>
                    </a:cubicBezTo>
                    <a:lnTo>
                      <a:pt x="572" y="10716"/>
                    </a:lnTo>
                    <a:cubicBezTo>
                      <a:pt x="679" y="10823"/>
                      <a:pt x="828" y="10877"/>
                      <a:pt x="976" y="10877"/>
                    </a:cubicBezTo>
                    <a:cubicBezTo>
                      <a:pt x="1125" y="10877"/>
                      <a:pt x="1274" y="10823"/>
                      <a:pt x="1381" y="10716"/>
                    </a:cubicBezTo>
                    <a:lnTo>
                      <a:pt x="3655" y="8430"/>
                    </a:lnTo>
                    <a:lnTo>
                      <a:pt x="3977" y="8121"/>
                    </a:lnTo>
                    <a:cubicBezTo>
                      <a:pt x="4096" y="8002"/>
                      <a:pt x="4155" y="7835"/>
                      <a:pt x="4144" y="7656"/>
                    </a:cubicBezTo>
                    <a:lnTo>
                      <a:pt x="4870" y="6930"/>
                    </a:lnTo>
                    <a:cubicBezTo>
                      <a:pt x="5406" y="7323"/>
                      <a:pt x="6037" y="7573"/>
                      <a:pt x="6715" y="7632"/>
                    </a:cubicBezTo>
                    <a:lnTo>
                      <a:pt x="6727" y="7632"/>
                    </a:lnTo>
                    <a:cubicBezTo>
                      <a:pt x="6799" y="7632"/>
                      <a:pt x="6882" y="7573"/>
                      <a:pt x="6894" y="7478"/>
                    </a:cubicBezTo>
                    <a:cubicBezTo>
                      <a:pt x="6906" y="7394"/>
                      <a:pt x="6834" y="7323"/>
                      <a:pt x="6739" y="7299"/>
                    </a:cubicBezTo>
                    <a:cubicBezTo>
                      <a:pt x="6037" y="7228"/>
                      <a:pt x="5406" y="6966"/>
                      <a:pt x="4882" y="6549"/>
                    </a:cubicBezTo>
                    <a:cubicBezTo>
                      <a:pt x="2298" y="4465"/>
                      <a:pt x="3822" y="310"/>
                      <a:pt x="7096" y="310"/>
                    </a:cubicBezTo>
                    <a:cubicBezTo>
                      <a:pt x="8942" y="310"/>
                      <a:pt x="10418" y="1703"/>
                      <a:pt x="10597" y="3465"/>
                    </a:cubicBezTo>
                    <a:cubicBezTo>
                      <a:pt x="10609" y="3549"/>
                      <a:pt x="10692" y="3608"/>
                      <a:pt x="10775" y="3608"/>
                    </a:cubicBezTo>
                    <a:cubicBezTo>
                      <a:pt x="10871" y="3596"/>
                      <a:pt x="10930" y="3525"/>
                      <a:pt x="10930" y="3430"/>
                    </a:cubicBezTo>
                    <a:cubicBezTo>
                      <a:pt x="10728" y="1525"/>
                      <a:pt x="9120" y="1"/>
                      <a:pt x="71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99;p27">
                <a:extLst>
                  <a:ext uri="{FF2B5EF4-FFF2-40B4-BE49-F238E27FC236}">
                    <a16:creationId xmlns:a16="http://schemas.microsoft.com/office/drawing/2014/main" id="{B7FC22A2-E252-46B8-8051-D8EC141237B3}"/>
                  </a:ext>
                </a:extLst>
              </p:cNvPr>
              <p:cNvSpPr/>
              <p:nvPr/>
            </p:nvSpPr>
            <p:spPr>
              <a:xfrm>
                <a:off x="3658105" y="3389599"/>
                <a:ext cx="208820" cy="19943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6266" extrusionOk="0">
                    <a:moveTo>
                      <a:pt x="3441" y="336"/>
                    </a:moveTo>
                    <a:cubicBezTo>
                      <a:pt x="4989" y="336"/>
                      <a:pt x="6251" y="1587"/>
                      <a:pt x="6251" y="3146"/>
                    </a:cubicBezTo>
                    <a:cubicBezTo>
                      <a:pt x="6251" y="4694"/>
                      <a:pt x="4989" y="5944"/>
                      <a:pt x="3441" y="5944"/>
                    </a:cubicBezTo>
                    <a:cubicBezTo>
                      <a:pt x="2727" y="5944"/>
                      <a:pt x="1989" y="5682"/>
                      <a:pt x="1441" y="5135"/>
                    </a:cubicBezTo>
                    <a:cubicBezTo>
                      <a:pt x="345" y="4027"/>
                      <a:pt x="345" y="2241"/>
                      <a:pt x="1441" y="1158"/>
                    </a:cubicBezTo>
                    <a:cubicBezTo>
                      <a:pt x="1989" y="598"/>
                      <a:pt x="2703" y="336"/>
                      <a:pt x="3441" y="336"/>
                    </a:cubicBezTo>
                    <a:close/>
                    <a:moveTo>
                      <a:pt x="3428" y="0"/>
                    </a:moveTo>
                    <a:cubicBezTo>
                      <a:pt x="2628" y="0"/>
                      <a:pt x="1828" y="307"/>
                      <a:pt x="1215" y="920"/>
                    </a:cubicBezTo>
                    <a:cubicBezTo>
                      <a:pt x="0" y="2134"/>
                      <a:pt x="0" y="4123"/>
                      <a:pt x="1215" y="5337"/>
                    </a:cubicBezTo>
                    <a:cubicBezTo>
                      <a:pt x="1822" y="5944"/>
                      <a:pt x="2631" y="6266"/>
                      <a:pt x="3429" y="6266"/>
                    </a:cubicBezTo>
                    <a:cubicBezTo>
                      <a:pt x="5144" y="6266"/>
                      <a:pt x="6561" y="4873"/>
                      <a:pt x="6561" y="3134"/>
                    </a:cubicBezTo>
                    <a:cubicBezTo>
                      <a:pt x="6561" y="2301"/>
                      <a:pt x="6227" y="1515"/>
                      <a:pt x="5632" y="920"/>
                    </a:cubicBezTo>
                    <a:cubicBezTo>
                      <a:pt x="5025" y="307"/>
                      <a:pt x="4227" y="0"/>
                      <a:pt x="34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00;p27">
                <a:extLst>
                  <a:ext uri="{FF2B5EF4-FFF2-40B4-BE49-F238E27FC236}">
                    <a16:creationId xmlns:a16="http://schemas.microsoft.com/office/drawing/2014/main" id="{FAF91146-FB64-495A-9DE2-973FADBEA91D}"/>
                  </a:ext>
                </a:extLst>
              </p:cNvPr>
              <p:cNvSpPr/>
              <p:nvPr/>
            </p:nvSpPr>
            <p:spPr>
              <a:xfrm>
                <a:off x="3720614" y="3426805"/>
                <a:ext cx="9516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645" extrusionOk="0">
                    <a:moveTo>
                      <a:pt x="1477" y="334"/>
                    </a:moveTo>
                    <a:cubicBezTo>
                      <a:pt x="1834" y="334"/>
                      <a:pt x="2132" y="632"/>
                      <a:pt x="2132" y="989"/>
                    </a:cubicBezTo>
                    <a:cubicBezTo>
                      <a:pt x="2132" y="1334"/>
                      <a:pt x="1834" y="1632"/>
                      <a:pt x="1477" y="1632"/>
                    </a:cubicBezTo>
                    <a:cubicBezTo>
                      <a:pt x="1120" y="1632"/>
                      <a:pt x="822" y="1334"/>
                      <a:pt x="822" y="989"/>
                    </a:cubicBezTo>
                    <a:cubicBezTo>
                      <a:pt x="822" y="608"/>
                      <a:pt x="1120" y="334"/>
                      <a:pt x="1477" y="334"/>
                    </a:cubicBezTo>
                    <a:close/>
                    <a:moveTo>
                      <a:pt x="1906" y="1953"/>
                    </a:moveTo>
                    <a:cubicBezTo>
                      <a:pt x="2287" y="1953"/>
                      <a:pt x="2620" y="2263"/>
                      <a:pt x="2620" y="2668"/>
                    </a:cubicBezTo>
                    <a:lnTo>
                      <a:pt x="2620" y="3335"/>
                    </a:lnTo>
                    <a:lnTo>
                      <a:pt x="2275" y="3335"/>
                    </a:lnTo>
                    <a:lnTo>
                      <a:pt x="2275" y="2632"/>
                    </a:lnTo>
                    <a:cubicBezTo>
                      <a:pt x="2275" y="2549"/>
                      <a:pt x="2203" y="2477"/>
                      <a:pt x="2108" y="2477"/>
                    </a:cubicBezTo>
                    <a:cubicBezTo>
                      <a:pt x="2025" y="2477"/>
                      <a:pt x="1953" y="2549"/>
                      <a:pt x="1953" y="2632"/>
                    </a:cubicBezTo>
                    <a:lnTo>
                      <a:pt x="1953" y="3335"/>
                    </a:lnTo>
                    <a:lnTo>
                      <a:pt x="953" y="3335"/>
                    </a:lnTo>
                    <a:lnTo>
                      <a:pt x="953" y="2632"/>
                    </a:lnTo>
                    <a:cubicBezTo>
                      <a:pt x="953" y="2549"/>
                      <a:pt x="882" y="2477"/>
                      <a:pt x="787" y="2477"/>
                    </a:cubicBezTo>
                    <a:cubicBezTo>
                      <a:pt x="691" y="2477"/>
                      <a:pt x="620" y="2549"/>
                      <a:pt x="620" y="2632"/>
                    </a:cubicBezTo>
                    <a:lnTo>
                      <a:pt x="620" y="3335"/>
                    </a:lnTo>
                    <a:lnTo>
                      <a:pt x="263" y="3335"/>
                    </a:lnTo>
                    <a:lnTo>
                      <a:pt x="263" y="2668"/>
                    </a:lnTo>
                    <a:cubicBezTo>
                      <a:pt x="263" y="2275"/>
                      <a:pt x="584" y="1953"/>
                      <a:pt x="977" y="1953"/>
                    </a:cubicBezTo>
                    <a:close/>
                    <a:moveTo>
                      <a:pt x="1477" y="1"/>
                    </a:moveTo>
                    <a:cubicBezTo>
                      <a:pt x="941" y="1"/>
                      <a:pt x="501" y="429"/>
                      <a:pt x="501" y="965"/>
                    </a:cubicBezTo>
                    <a:cubicBezTo>
                      <a:pt x="501" y="1239"/>
                      <a:pt x="608" y="1477"/>
                      <a:pt x="787" y="1656"/>
                    </a:cubicBezTo>
                    <a:cubicBezTo>
                      <a:pt x="322" y="1763"/>
                      <a:pt x="1" y="2180"/>
                      <a:pt x="1" y="2656"/>
                    </a:cubicBezTo>
                    <a:lnTo>
                      <a:pt x="1" y="3335"/>
                    </a:lnTo>
                    <a:cubicBezTo>
                      <a:pt x="1" y="3501"/>
                      <a:pt x="132" y="3644"/>
                      <a:pt x="310" y="3644"/>
                    </a:cubicBezTo>
                    <a:lnTo>
                      <a:pt x="2680" y="3644"/>
                    </a:lnTo>
                    <a:cubicBezTo>
                      <a:pt x="2846" y="3644"/>
                      <a:pt x="2989" y="3513"/>
                      <a:pt x="2989" y="3335"/>
                    </a:cubicBezTo>
                    <a:lnTo>
                      <a:pt x="2989" y="2656"/>
                    </a:lnTo>
                    <a:cubicBezTo>
                      <a:pt x="2965" y="2180"/>
                      <a:pt x="2620" y="1763"/>
                      <a:pt x="2156" y="1656"/>
                    </a:cubicBezTo>
                    <a:cubicBezTo>
                      <a:pt x="2334" y="1477"/>
                      <a:pt x="2442" y="1239"/>
                      <a:pt x="2442" y="965"/>
                    </a:cubicBezTo>
                    <a:cubicBezTo>
                      <a:pt x="2442" y="429"/>
                      <a:pt x="2013" y="1"/>
                      <a:pt x="1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01;p27">
                <a:extLst>
                  <a:ext uri="{FF2B5EF4-FFF2-40B4-BE49-F238E27FC236}">
                    <a16:creationId xmlns:a16="http://schemas.microsoft.com/office/drawing/2014/main" id="{37D5386A-7443-41FC-A57D-4ACB1231D9AF}"/>
                  </a:ext>
                </a:extLst>
              </p:cNvPr>
              <p:cNvSpPr/>
              <p:nvPr/>
            </p:nvSpPr>
            <p:spPr>
              <a:xfrm>
                <a:off x="3773671" y="3496030"/>
                <a:ext cx="115597" cy="114993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613" extrusionOk="0">
                    <a:moveTo>
                      <a:pt x="3433" y="0"/>
                    </a:moveTo>
                    <a:cubicBezTo>
                      <a:pt x="3361" y="0"/>
                      <a:pt x="3297" y="65"/>
                      <a:pt x="3287" y="148"/>
                    </a:cubicBezTo>
                    <a:cubicBezTo>
                      <a:pt x="3120" y="1803"/>
                      <a:pt x="1810" y="3112"/>
                      <a:pt x="143" y="3291"/>
                    </a:cubicBezTo>
                    <a:cubicBezTo>
                      <a:pt x="60" y="3303"/>
                      <a:pt x="1" y="3374"/>
                      <a:pt x="1" y="3469"/>
                    </a:cubicBezTo>
                    <a:cubicBezTo>
                      <a:pt x="13" y="3553"/>
                      <a:pt x="72" y="3612"/>
                      <a:pt x="167" y="3612"/>
                    </a:cubicBezTo>
                    <a:lnTo>
                      <a:pt x="179" y="3612"/>
                    </a:lnTo>
                    <a:cubicBezTo>
                      <a:pt x="1989" y="3422"/>
                      <a:pt x="3442" y="1993"/>
                      <a:pt x="3620" y="183"/>
                    </a:cubicBezTo>
                    <a:cubicBezTo>
                      <a:pt x="3632" y="88"/>
                      <a:pt x="3561" y="17"/>
                      <a:pt x="3465" y="5"/>
                    </a:cubicBezTo>
                    <a:cubicBezTo>
                      <a:pt x="3454" y="2"/>
                      <a:pt x="3443" y="0"/>
                      <a:pt x="3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" name="Hình ảnh 22">
            <a:extLst>
              <a:ext uri="{FF2B5EF4-FFF2-40B4-BE49-F238E27FC236}">
                <a16:creationId xmlns:a16="http://schemas.microsoft.com/office/drawing/2014/main" id="{FC47A598-D387-421F-93F6-9A9EACF0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188085"/>
            <a:ext cx="5760720" cy="35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7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474;p27">
            <a:extLst>
              <a:ext uri="{FF2B5EF4-FFF2-40B4-BE49-F238E27FC236}">
                <a16:creationId xmlns:a16="http://schemas.microsoft.com/office/drawing/2014/main" id="{D431D15A-25FA-4CE0-92AD-CB74BDE642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7548" y="106517"/>
            <a:ext cx="525513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egoe UI" panose="020B0502040204020203" pitchFamily="34" charset="0"/>
                <a:cs typeface="Segoe UI" panose="020B0502040204020203" pitchFamily="34" charset="0"/>
              </a:rPr>
              <a:t>MÔ HÌNH QUAN HỆ CÁC MENU</a:t>
            </a:r>
            <a:endParaRPr sz="2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6C1381-001E-4E45-AFF4-E9508344D47E}"/>
              </a:ext>
            </a:extLst>
          </p:cNvPr>
          <p:cNvGrpSpPr/>
          <p:nvPr/>
        </p:nvGrpSpPr>
        <p:grpSpPr>
          <a:xfrm>
            <a:off x="0" y="0"/>
            <a:ext cx="824100" cy="824100"/>
            <a:chOff x="6665704" y="1562750"/>
            <a:chExt cx="824100" cy="824100"/>
          </a:xfrm>
        </p:grpSpPr>
        <p:sp>
          <p:nvSpPr>
            <p:cNvPr id="24" name="Google Shape;483;p27">
              <a:extLst>
                <a:ext uri="{FF2B5EF4-FFF2-40B4-BE49-F238E27FC236}">
                  <a16:creationId xmlns:a16="http://schemas.microsoft.com/office/drawing/2014/main" id="{20521CF0-EA7E-483A-8FAE-8209AB05A1BE}"/>
                </a:ext>
              </a:extLst>
            </p:cNvPr>
            <p:cNvSpPr/>
            <p:nvPr/>
          </p:nvSpPr>
          <p:spPr>
            <a:xfrm>
              <a:off x="6665704" y="1562750"/>
              <a:ext cx="824100" cy="82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97;p27">
              <a:extLst>
                <a:ext uri="{FF2B5EF4-FFF2-40B4-BE49-F238E27FC236}">
                  <a16:creationId xmlns:a16="http://schemas.microsoft.com/office/drawing/2014/main" id="{8F063996-CAB9-4BCA-8E42-D179877E568D}"/>
                </a:ext>
              </a:extLst>
            </p:cNvPr>
            <p:cNvGrpSpPr/>
            <p:nvPr/>
          </p:nvGrpSpPr>
          <p:grpSpPr>
            <a:xfrm>
              <a:off x="6789168" y="1684647"/>
              <a:ext cx="583817" cy="580314"/>
              <a:chOff x="3541011" y="3367320"/>
              <a:chExt cx="348257" cy="346188"/>
            </a:xfrm>
          </p:grpSpPr>
          <p:sp>
            <p:nvSpPr>
              <p:cNvPr id="27" name="Google Shape;498;p27">
                <a:extLst>
                  <a:ext uri="{FF2B5EF4-FFF2-40B4-BE49-F238E27FC236}">
                    <a16:creationId xmlns:a16="http://schemas.microsoft.com/office/drawing/2014/main" id="{DBD113E4-9348-47B0-96B2-5ADB9303D642}"/>
                  </a:ext>
                </a:extLst>
              </p:cNvPr>
              <p:cNvSpPr/>
              <p:nvPr/>
            </p:nvSpPr>
            <p:spPr>
              <a:xfrm>
                <a:off x="3541011" y="3367320"/>
                <a:ext cx="347906" cy="346188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0877" extrusionOk="0">
                    <a:moveTo>
                      <a:pt x="4203" y="6323"/>
                    </a:moveTo>
                    <a:cubicBezTo>
                      <a:pt x="4322" y="6454"/>
                      <a:pt x="4465" y="6609"/>
                      <a:pt x="4620" y="6740"/>
                    </a:cubicBezTo>
                    <a:lnTo>
                      <a:pt x="4024" y="7335"/>
                    </a:lnTo>
                    <a:lnTo>
                      <a:pt x="3977" y="7287"/>
                    </a:lnTo>
                    <a:lnTo>
                      <a:pt x="3632" y="6942"/>
                    </a:lnTo>
                    <a:lnTo>
                      <a:pt x="3584" y="6906"/>
                    </a:lnTo>
                    <a:lnTo>
                      <a:pt x="4203" y="6323"/>
                    </a:lnTo>
                    <a:close/>
                    <a:moveTo>
                      <a:pt x="3239" y="7123"/>
                    </a:moveTo>
                    <a:cubicBezTo>
                      <a:pt x="3307" y="7123"/>
                      <a:pt x="3376" y="7150"/>
                      <a:pt x="3429" y="7204"/>
                    </a:cubicBezTo>
                    <a:lnTo>
                      <a:pt x="3763" y="7537"/>
                    </a:lnTo>
                    <a:cubicBezTo>
                      <a:pt x="3858" y="7632"/>
                      <a:pt x="3858" y="7799"/>
                      <a:pt x="3751" y="7894"/>
                    </a:cubicBezTo>
                    <a:lnTo>
                      <a:pt x="3560" y="8097"/>
                    </a:lnTo>
                    <a:lnTo>
                      <a:pt x="2858" y="7394"/>
                    </a:lnTo>
                    <a:lnTo>
                      <a:pt x="3048" y="7204"/>
                    </a:lnTo>
                    <a:cubicBezTo>
                      <a:pt x="3102" y="7150"/>
                      <a:pt x="3170" y="7123"/>
                      <a:pt x="3239" y="7123"/>
                    </a:cubicBezTo>
                    <a:close/>
                    <a:moveTo>
                      <a:pt x="2631" y="7597"/>
                    </a:moveTo>
                    <a:lnTo>
                      <a:pt x="3334" y="8299"/>
                    </a:lnTo>
                    <a:lnTo>
                      <a:pt x="1167" y="10478"/>
                    </a:lnTo>
                    <a:cubicBezTo>
                      <a:pt x="1113" y="10526"/>
                      <a:pt x="1045" y="10550"/>
                      <a:pt x="976" y="10550"/>
                    </a:cubicBezTo>
                    <a:cubicBezTo>
                      <a:pt x="908" y="10550"/>
                      <a:pt x="840" y="10526"/>
                      <a:pt x="786" y="10478"/>
                    </a:cubicBezTo>
                    <a:lnTo>
                      <a:pt x="453" y="10133"/>
                    </a:lnTo>
                    <a:cubicBezTo>
                      <a:pt x="357" y="10038"/>
                      <a:pt x="357" y="9883"/>
                      <a:pt x="465" y="9776"/>
                    </a:cubicBezTo>
                    <a:lnTo>
                      <a:pt x="2631" y="7597"/>
                    </a:lnTo>
                    <a:close/>
                    <a:moveTo>
                      <a:pt x="7120" y="1"/>
                    </a:moveTo>
                    <a:cubicBezTo>
                      <a:pt x="3989" y="1"/>
                      <a:pt x="2191" y="3537"/>
                      <a:pt x="4001" y="6073"/>
                    </a:cubicBezTo>
                    <a:lnTo>
                      <a:pt x="3274" y="6799"/>
                    </a:lnTo>
                    <a:cubicBezTo>
                      <a:pt x="3249" y="6796"/>
                      <a:pt x="3223" y="6794"/>
                      <a:pt x="3198" y="6794"/>
                    </a:cubicBezTo>
                    <a:cubicBezTo>
                      <a:pt x="3049" y="6794"/>
                      <a:pt x="2912" y="6854"/>
                      <a:pt x="2810" y="6966"/>
                    </a:cubicBezTo>
                    <a:lnTo>
                      <a:pt x="226" y="9549"/>
                    </a:lnTo>
                    <a:cubicBezTo>
                      <a:pt x="0" y="9776"/>
                      <a:pt x="0" y="10145"/>
                      <a:pt x="226" y="10371"/>
                    </a:cubicBezTo>
                    <a:lnTo>
                      <a:pt x="572" y="10716"/>
                    </a:lnTo>
                    <a:cubicBezTo>
                      <a:pt x="679" y="10823"/>
                      <a:pt x="828" y="10877"/>
                      <a:pt x="976" y="10877"/>
                    </a:cubicBezTo>
                    <a:cubicBezTo>
                      <a:pt x="1125" y="10877"/>
                      <a:pt x="1274" y="10823"/>
                      <a:pt x="1381" y="10716"/>
                    </a:cubicBezTo>
                    <a:lnTo>
                      <a:pt x="3655" y="8430"/>
                    </a:lnTo>
                    <a:lnTo>
                      <a:pt x="3977" y="8121"/>
                    </a:lnTo>
                    <a:cubicBezTo>
                      <a:pt x="4096" y="8002"/>
                      <a:pt x="4155" y="7835"/>
                      <a:pt x="4144" y="7656"/>
                    </a:cubicBezTo>
                    <a:lnTo>
                      <a:pt x="4870" y="6930"/>
                    </a:lnTo>
                    <a:cubicBezTo>
                      <a:pt x="5406" y="7323"/>
                      <a:pt x="6037" y="7573"/>
                      <a:pt x="6715" y="7632"/>
                    </a:cubicBezTo>
                    <a:lnTo>
                      <a:pt x="6727" y="7632"/>
                    </a:lnTo>
                    <a:cubicBezTo>
                      <a:pt x="6799" y="7632"/>
                      <a:pt x="6882" y="7573"/>
                      <a:pt x="6894" y="7478"/>
                    </a:cubicBezTo>
                    <a:cubicBezTo>
                      <a:pt x="6906" y="7394"/>
                      <a:pt x="6834" y="7323"/>
                      <a:pt x="6739" y="7299"/>
                    </a:cubicBezTo>
                    <a:cubicBezTo>
                      <a:pt x="6037" y="7228"/>
                      <a:pt x="5406" y="6966"/>
                      <a:pt x="4882" y="6549"/>
                    </a:cubicBezTo>
                    <a:cubicBezTo>
                      <a:pt x="2298" y="4465"/>
                      <a:pt x="3822" y="310"/>
                      <a:pt x="7096" y="310"/>
                    </a:cubicBezTo>
                    <a:cubicBezTo>
                      <a:pt x="8942" y="310"/>
                      <a:pt x="10418" y="1703"/>
                      <a:pt x="10597" y="3465"/>
                    </a:cubicBezTo>
                    <a:cubicBezTo>
                      <a:pt x="10609" y="3549"/>
                      <a:pt x="10692" y="3608"/>
                      <a:pt x="10775" y="3608"/>
                    </a:cubicBezTo>
                    <a:cubicBezTo>
                      <a:pt x="10871" y="3596"/>
                      <a:pt x="10930" y="3525"/>
                      <a:pt x="10930" y="3430"/>
                    </a:cubicBezTo>
                    <a:cubicBezTo>
                      <a:pt x="10728" y="1525"/>
                      <a:pt x="9120" y="1"/>
                      <a:pt x="71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99;p27">
                <a:extLst>
                  <a:ext uri="{FF2B5EF4-FFF2-40B4-BE49-F238E27FC236}">
                    <a16:creationId xmlns:a16="http://schemas.microsoft.com/office/drawing/2014/main" id="{B7FC22A2-E252-46B8-8051-D8EC141237B3}"/>
                  </a:ext>
                </a:extLst>
              </p:cNvPr>
              <p:cNvSpPr/>
              <p:nvPr/>
            </p:nvSpPr>
            <p:spPr>
              <a:xfrm>
                <a:off x="3658105" y="3389599"/>
                <a:ext cx="208820" cy="19943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6266" extrusionOk="0">
                    <a:moveTo>
                      <a:pt x="3441" y="336"/>
                    </a:moveTo>
                    <a:cubicBezTo>
                      <a:pt x="4989" y="336"/>
                      <a:pt x="6251" y="1587"/>
                      <a:pt x="6251" y="3146"/>
                    </a:cubicBezTo>
                    <a:cubicBezTo>
                      <a:pt x="6251" y="4694"/>
                      <a:pt x="4989" y="5944"/>
                      <a:pt x="3441" y="5944"/>
                    </a:cubicBezTo>
                    <a:cubicBezTo>
                      <a:pt x="2727" y="5944"/>
                      <a:pt x="1989" y="5682"/>
                      <a:pt x="1441" y="5135"/>
                    </a:cubicBezTo>
                    <a:cubicBezTo>
                      <a:pt x="345" y="4027"/>
                      <a:pt x="345" y="2241"/>
                      <a:pt x="1441" y="1158"/>
                    </a:cubicBezTo>
                    <a:cubicBezTo>
                      <a:pt x="1989" y="598"/>
                      <a:pt x="2703" y="336"/>
                      <a:pt x="3441" y="336"/>
                    </a:cubicBezTo>
                    <a:close/>
                    <a:moveTo>
                      <a:pt x="3428" y="0"/>
                    </a:moveTo>
                    <a:cubicBezTo>
                      <a:pt x="2628" y="0"/>
                      <a:pt x="1828" y="307"/>
                      <a:pt x="1215" y="920"/>
                    </a:cubicBezTo>
                    <a:cubicBezTo>
                      <a:pt x="0" y="2134"/>
                      <a:pt x="0" y="4123"/>
                      <a:pt x="1215" y="5337"/>
                    </a:cubicBezTo>
                    <a:cubicBezTo>
                      <a:pt x="1822" y="5944"/>
                      <a:pt x="2631" y="6266"/>
                      <a:pt x="3429" y="6266"/>
                    </a:cubicBezTo>
                    <a:cubicBezTo>
                      <a:pt x="5144" y="6266"/>
                      <a:pt x="6561" y="4873"/>
                      <a:pt x="6561" y="3134"/>
                    </a:cubicBezTo>
                    <a:cubicBezTo>
                      <a:pt x="6561" y="2301"/>
                      <a:pt x="6227" y="1515"/>
                      <a:pt x="5632" y="920"/>
                    </a:cubicBezTo>
                    <a:cubicBezTo>
                      <a:pt x="5025" y="307"/>
                      <a:pt x="4227" y="0"/>
                      <a:pt x="34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00;p27">
                <a:extLst>
                  <a:ext uri="{FF2B5EF4-FFF2-40B4-BE49-F238E27FC236}">
                    <a16:creationId xmlns:a16="http://schemas.microsoft.com/office/drawing/2014/main" id="{FAF91146-FB64-495A-9DE2-973FADBEA91D}"/>
                  </a:ext>
                </a:extLst>
              </p:cNvPr>
              <p:cNvSpPr/>
              <p:nvPr/>
            </p:nvSpPr>
            <p:spPr>
              <a:xfrm>
                <a:off x="3720614" y="3426805"/>
                <a:ext cx="9516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645" extrusionOk="0">
                    <a:moveTo>
                      <a:pt x="1477" y="334"/>
                    </a:moveTo>
                    <a:cubicBezTo>
                      <a:pt x="1834" y="334"/>
                      <a:pt x="2132" y="632"/>
                      <a:pt x="2132" y="989"/>
                    </a:cubicBezTo>
                    <a:cubicBezTo>
                      <a:pt x="2132" y="1334"/>
                      <a:pt x="1834" y="1632"/>
                      <a:pt x="1477" y="1632"/>
                    </a:cubicBezTo>
                    <a:cubicBezTo>
                      <a:pt x="1120" y="1632"/>
                      <a:pt x="822" y="1334"/>
                      <a:pt x="822" y="989"/>
                    </a:cubicBezTo>
                    <a:cubicBezTo>
                      <a:pt x="822" y="608"/>
                      <a:pt x="1120" y="334"/>
                      <a:pt x="1477" y="334"/>
                    </a:cubicBezTo>
                    <a:close/>
                    <a:moveTo>
                      <a:pt x="1906" y="1953"/>
                    </a:moveTo>
                    <a:cubicBezTo>
                      <a:pt x="2287" y="1953"/>
                      <a:pt x="2620" y="2263"/>
                      <a:pt x="2620" y="2668"/>
                    </a:cubicBezTo>
                    <a:lnTo>
                      <a:pt x="2620" y="3335"/>
                    </a:lnTo>
                    <a:lnTo>
                      <a:pt x="2275" y="3335"/>
                    </a:lnTo>
                    <a:lnTo>
                      <a:pt x="2275" y="2632"/>
                    </a:lnTo>
                    <a:cubicBezTo>
                      <a:pt x="2275" y="2549"/>
                      <a:pt x="2203" y="2477"/>
                      <a:pt x="2108" y="2477"/>
                    </a:cubicBezTo>
                    <a:cubicBezTo>
                      <a:pt x="2025" y="2477"/>
                      <a:pt x="1953" y="2549"/>
                      <a:pt x="1953" y="2632"/>
                    </a:cubicBezTo>
                    <a:lnTo>
                      <a:pt x="1953" y="3335"/>
                    </a:lnTo>
                    <a:lnTo>
                      <a:pt x="953" y="3335"/>
                    </a:lnTo>
                    <a:lnTo>
                      <a:pt x="953" y="2632"/>
                    </a:lnTo>
                    <a:cubicBezTo>
                      <a:pt x="953" y="2549"/>
                      <a:pt x="882" y="2477"/>
                      <a:pt x="787" y="2477"/>
                    </a:cubicBezTo>
                    <a:cubicBezTo>
                      <a:pt x="691" y="2477"/>
                      <a:pt x="620" y="2549"/>
                      <a:pt x="620" y="2632"/>
                    </a:cubicBezTo>
                    <a:lnTo>
                      <a:pt x="620" y="3335"/>
                    </a:lnTo>
                    <a:lnTo>
                      <a:pt x="263" y="3335"/>
                    </a:lnTo>
                    <a:lnTo>
                      <a:pt x="263" y="2668"/>
                    </a:lnTo>
                    <a:cubicBezTo>
                      <a:pt x="263" y="2275"/>
                      <a:pt x="584" y="1953"/>
                      <a:pt x="977" y="1953"/>
                    </a:cubicBezTo>
                    <a:close/>
                    <a:moveTo>
                      <a:pt x="1477" y="1"/>
                    </a:moveTo>
                    <a:cubicBezTo>
                      <a:pt x="941" y="1"/>
                      <a:pt x="501" y="429"/>
                      <a:pt x="501" y="965"/>
                    </a:cubicBezTo>
                    <a:cubicBezTo>
                      <a:pt x="501" y="1239"/>
                      <a:pt x="608" y="1477"/>
                      <a:pt x="787" y="1656"/>
                    </a:cubicBezTo>
                    <a:cubicBezTo>
                      <a:pt x="322" y="1763"/>
                      <a:pt x="1" y="2180"/>
                      <a:pt x="1" y="2656"/>
                    </a:cubicBezTo>
                    <a:lnTo>
                      <a:pt x="1" y="3335"/>
                    </a:lnTo>
                    <a:cubicBezTo>
                      <a:pt x="1" y="3501"/>
                      <a:pt x="132" y="3644"/>
                      <a:pt x="310" y="3644"/>
                    </a:cubicBezTo>
                    <a:lnTo>
                      <a:pt x="2680" y="3644"/>
                    </a:lnTo>
                    <a:cubicBezTo>
                      <a:pt x="2846" y="3644"/>
                      <a:pt x="2989" y="3513"/>
                      <a:pt x="2989" y="3335"/>
                    </a:cubicBezTo>
                    <a:lnTo>
                      <a:pt x="2989" y="2656"/>
                    </a:lnTo>
                    <a:cubicBezTo>
                      <a:pt x="2965" y="2180"/>
                      <a:pt x="2620" y="1763"/>
                      <a:pt x="2156" y="1656"/>
                    </a:cubicBezTo>
                    <a:cubicBezTo>
                      <a:pt x="2334" y="1477"/>
                      <a:pt x="2442" y="1239"/>
                      <a:pt x="2442" y="965"/>
                    </a:cubicBezTo>
                    <a:cubicBezTo>
                      <a:pt x="2442" y="429"/>
                      <a:pt x="2013" y="1"/>
                      <a:pt x="1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01;p27">
                <a:extLst>
                  <a:ext uri="{FF2B5EF4-FFF2-40B4-BE49-F238E27FC236}">
                    <a16:creationId xmlns:a16="http://schemas.microsoft.com/office/drawing/2014/main" id="{37D5386A-7443-41FC-A57D-4ACB1231D9AF}"/>
                  </a:ext>
                </a:extLst>
              </p:cNvPr>
              <p:cNvSpPr/>
              <p:nvPr/>
            </p:nvSpPr>
            <p:spPr>
              <a:xfrm>
                <a:off x="3773671" y="3496030"/>
                <a:ext cx="115597" cy="114993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613" extrusionOk="0">
                    <a:moveTo>
                      <a:pt x="3433" y="0"/>
                    </a:moveTo>
                    <a:cubicBezTo>
                      <a:pt x="3361" y="0"/>
                      <a:pt x="3297" y="65"/>
                      <a:pt x="3287" y="148"/>
                    </a:cubicBezTo>
                    <a:cubicBezTo>
                      <a:pt x="3120" y="1803"/>
                      <a:pt x="1810" y="3112"/>
                      <a:pt x="143" y="3291"/>
                    </a:cubicBezTo>
                    <a:cubicBezTo>
                      <a:pt x="60" y="3303"/>
                      <a:pt x="1" y="3374"/>
                      <a:pt x="1" y="3469"/>
                    </a:cubicBezTo>
                    <a:cubicBezTo>
                      <a:pt x="13" y="3553"/>
                      <a:pt x="72" y="3612"/>
                      <a:pt x="167" y="3612"/>
                    </a:cubicBezTo>
                    <a:lnTo>
                      <a:pt x="179" y="3612"/>
                    </a:lnTo>
                    <a:cubicBezTo>
                      <a:pt x="1989" y="3422"/>
                      <a:pt x="3442" y="1993"/>
                      <a:pt x="3620" y="183"/>
                    </a:cubicBezTo>
                    <a:cubicBezTo>
                      <a:pt x="3632" y="88"/>
                      <a:pt x="3561" y="17"/>
                      <a:pt x="3465" y="5"/>
                    </a:cubicBezTo>
                    <a:cubicBezTo>
                      <a:pt x="3454" y="2"/>
                      <a:pt x="3443" y="0"/>
                      <a:pt x="3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A55DC60-BE3C-4729-8989-C91BD9C10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5" y="940141"/>
            <a:ext cx="8097520" cy="4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86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B8291217-09FB-460B-8F1D-14F85A3D6AB1}"/>
              </a:ext>
            </a:extLst>
          </p:cNvPr>
          <p:cNvGrpSpPr/>
          <p:nvPr/>
        </p:nvGrpSpPr>
        <p:grpSpPr>
          <a:xfrm>
            <a:off x="0" y="0"/>
            <a:ext cx="824100" cy="824100"/>
            <a:chOff x="1223300" y="1562750"/>
            <a:chExt cx="824100" cy="824100"/>
          </a:xfrm>
        </p:grpSpPr>
        <p:sp>
          <p:nvSpPr>
            <p:cNvPr id="55" name="Google Shape;481;p27">
              <a:extLst>
                <a:ext uri="{FF2B5EF4-FFF2-40B4-BE49-F238E27FC236}">
                  <a16:creationId xmlns:a16="http://schemas.microsoft.com/office/drawing/2014/main" id="{EB388A45-B20F-4830-85D0-8BA6B856A453}"/>
                </a:ext>
              </a:extLst>
            </p:cNvPr>
            <p:cNvSpPr/>
            <p:nvPr/>
          </p:nvSpPr>
          <p:spPr>
            <a:xfrm>
              <a:off x="1223300" y="1562750"/>
              <a:ext cx="824100" cy="82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9;p27">
              <a:extLst>
                <a:ext uri="{FF2B5EF4-FFF2-40B4-BE49-F238E27FC236}">
                  <a16:creationId xmlns:a16="http://schemas.microsoft.com/office/drawing/2014/main" id="{0D8315D1-9C86-4CB6-B3AF-BCE215F5FDC7}"/>
                </a:ext>
              </a:extLst>
            </p:cNvPr>
            <p:cNvSpPr/>
            <p:nvPr/>
          </p:nvSpPr>
          <p:spPr>
            <a:xfrm>
              <a:off x="1346749" y="1669267"/>
              <a:ext cx="577195" cy="577814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474;p27">
            <a:extLst>
              <a:ext uri="{FF2B5EF4-FFF2-40B4-BE49-F238E27FC236}">
                <a16:creationId xmlns:a16="http://schemas.microsoft.com/office/drawing/2014/main" id="{D431D15A-25FA-4CE0-92AD-CB74BDE642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7549" y="106517"/>
            <a:ext cx="30954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egoe UI" panose="020B0502040204020203" pitchFamily="34" charset="0"/>
                <a:cs typeface="Segoe UI" panose="020B0502040204020203" pitchFamily="34" charset="0"/>
              </a:rPr>
              <a:t>THUẬT TOÁN</a:t>
            </a:r>
            <a:endParaRPr sz="2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5635B5-B561-4631-877B-77354C63138E}"/>
              </a:ext>
            </a:extLst>
          </p:cNvPr>
          <p:cNvGrpSpPr/>
          <p:nvPr/>
        </p:nvGrpSpPr>
        <p:grpSpPr>
          <a:xfrm>
            <a:off x="0" y="0"/>
            <a:ext cx="824100" cy="824100"/>
            <a:chOff x="3942827" y="1562750"/>
            <a:chExt cx="824100" cy="824100"/>
          </a:xfrm>
        </p:grpSpPr>
        <p:sp>
          <p:nvSpPr>
            <p:cNvPr id="14" name="Google Shape;482;p27">
              <a:extLst>
                <a:ext uri="{FF2B5EF4-FFF2-40B4-BE49-F238E27FC236}">
                  <a16:creationId xmlns:a16="http://schemas.microsoft.com/office/drawing/2014/main" id="{FA55D1B6-CD75-458B-AF2F-426AA91ACE3F}"/>
                </a:ext>
              </a:extLst>
            </p:cNvPr>
            <p:cNvSpPr/>
            <p:nvPr/>
          </p:nvSpPr>
          <p:spPr>
            <a:xfrm>
              <a:off x="3942827" y="1562750"/>
              <a:ext cx="824100" cy="82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490;p27">
              <a:extLst>
                <a:ext uri="{FF2B5EF4-FFF2-40B4-BE49-F238E27FC236}">
                  <a16:creationId xmlns:a16="http://schemas.microsoft.com/office/drawing/2014/main" id="{3BBFA5F4-DEE4-4C67-BB18-BB7A384BCCDD}"/>
                </a:ext>
              </a:extLst>
            </p:cNvPr>
            <p:cNvGrpSpPr/>
            <p:nvPr/>
          </p:nvGrpSpPr>
          <p:grpSpPr>
            <a:xfrm>
              <a:off x="4075558" y="1684660"/>
              <a:ext cx="577210" cy="580282"/>
              <a:chOff x="3095745" y="3805393"/>
              <a:chExt cx="352840" cy="354717"/>
            </a:xfrm>
          </p:grpSpPr>
          <p:sp>
            <p:nvSpPr>
              <p:cNvPr id="16" name="Google Shape;491;p27">
                <a:extLst>
                  <a:ext uri="{FF2B5EF4-FFF2-40B4-BE49-F238E27FC236}">
                    <a16:creationId xmlns:a16="http://schemas.microsoft.com/office/drawing/2014/main" id="{C1274849-3BDF-4A60-8B04-C0DDBEFF294F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92;p27">
                <a:extLst>
                  <a:ext uri="{FF2B5EF4-FFF2-40B4-BE49-F238E27FC236}">
                    <a16:creationId xmlns:a16="http://schemas.microsoft.com/office/drawing/2014/main" id="{EEFE70BF-EC4C-42D7-8171-2A70CC80C776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93;p27">
                <a:extLst>
                  <a:ext uri="{FF2B5EF4-FFF2-40B4-BE49-F238E27FC236}">
                    <a16:creationId xmlns:a16="http://schemas.microsoft.com/office/drawing/2014/main" id="{ECD9DD0E-93B2-47C3-A9C2-04250CC4E736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94;p27">
                <a:extLst>
                  <a:ext uri="{FF2B5EF4-FFF2-40B4-BE49-F238E27FC236}">
                    <a16:creationId xmlns:a16="http://schemas.microsoft.com/office/drawing/2014/main" id="{58212F83-E07A-4DB6-904D-619E78136B82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95;p27">
                <a:extLst>
                  <a:ext uri="{FF2B5EF4-FFF2-40B4-BE49-F238E27FC236}">
                    <a16:creationId xmlns:a16="http://schemas.microsoft.com/office/drawing/2014/main" id="{01AEC0BB-D66F-4D96-ABA4-9539D1DB83A6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96;p27">
                <a:extLst>
                  <a:ext uri="{FF2B5EF4-FFF2-40B4-BE49-F238E27FC236}">
                    <a16:creationId xmlns:a16="http://schemas.microsoft.com/office/drawing/2014/main" id="{2368E4A8-71C8-415F-86D7-93EAFCF8F470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6F839F9-D43A-4680-BF51-C1F5F0D86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80" y="824100"/>
            <a:ext cx="5913120" cy="3989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3FE2B1-7FF3-405C-B55C-BB5A249DA62A}"/>
              </a:ext>
            </a:extLst>
          </p:cNvPr>
          <p:cNvSpPr txBox="1"/>
          <p:nvPr/>
        </p:nvSpPr>
        <p:spPr>
          <a:xfrm>
            <a:off x="297625" y="1432560"/>
            <a:ext cx="2285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msg</a:t>
            </a:r>
          </a:p>
          <a:p>
            <a:r>
              <a:rPr lang="en-US"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 dụng SLL</a:t>
            </a:r>
          </a:p>
          <a:p>
            <a:endParaRPr lang="en-US" sz="24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5BB66A-F1A7-4FD8-9E8B-D9D7C4294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466" y="3573346"/>
            <a:ext cx="1380314" cy="36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91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342</Words>
  <Application>Microsoft Office PowerPoint</Application>
  <PresentationFormat>On-screen Show (16:9)</PresentationFormat>
  <Paragraphs>106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Advent Pro SemiBold</vt:lpstr>
      <vt:lpstr>Nunito Light</vt:lpstr>
      <vt:lpstr>Segoe UI</vt:lpstr>
      <vt:lpstr>Arial</vt:lpstr>
      <vt:lpstr>Fira Sans Extra Condensed Medium</vt:lpstr>
      <vt:lpstr>Maven Pro</vt:lpstr>
      <vt:lpstr>Livvic Light</vt:lpstr>
      <vt:lpstr>Share Tech</vt:lpstr>
      <vt:lpstr>Utsaah</vt:lpstr>
      <vt:lpstr>Data Science Consulting by Slidesgo</vt:lpstr>
      <vt:lpstr>QUẢN LÝ CSDL  TÀI KHOẢN, TIN NHẮN</vt:lpstr>
      <vt:lpstr>Tính năng hệ thống</vt:lpstr>
      <vt:lpstr>Thuật toán</vt:lpstr>
      <vt:lpstr>CƠ SỞ DỮ LIỆU</vt:lpstr>
      <vt:lpstr>CƠ SỞ DỮ LIỆU</vt:lpstr>
      <vt:lpstr>CƠ SỞ DỮ LIỆU</vt:lpstr>
      <vt:lpstr>MÔ HÌNH QUAN HỆ CSDL</vt:lpstr>
      <vt:lpstr>MÔ HÌNH QUAN HỆ CÁC MENU</vt:lpstr>
      <vt:lpstr>THUẬT TOÁN</vt:lpstr>
      <vt:lpstr>THUẬT TOÁN</vt:lpstr>
      <vt:lpstr>THUẬT TOÁN</vt:lpstr>
      <vt:lpstr>Màn hình đăng nhập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chia công việc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CSDL  TÀI KHOẢN, TIN NHẮN</dc:title>
  <cp:lastModifiedBy>tran lam</cp:lastModifiedBy>
  <cp:revision>16</cp:revision>
  <dcterms:modified xsi:type="dcterms:W3CDTF">2022-05-31T02:06:42Z</dcterms:modified>
</cp:coreProperties>
</file>