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60" d="100"/>
          <a:sy n="60" d="100"/>
        </p:scale>
        <p:origin x="126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337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822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와이즈넛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8115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800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789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778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DF5CC9F7-CF1F-419D-B501-B1ADB563F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1" b="31959"/>
          <a:stretch/>
        </p:blipFill>
        <p:spPr bwMode="auto">
          <a:xfrm>
            <a:off x="2753931" y="1552524"/>
            <a:ext cx="571928" cy="1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753810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767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70756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bonggeun.choi818@gmail.com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FE6648A-59B7-4F46-A40E-889C0B648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954002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" name="그림 6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04FD236A-DFA2-40E5-838F-E34DB9CD6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451" y="4200870"/>
              <a:ext cx="1772788" cy="1500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54</cp:revision>
  <dcterms:created xsi:type="dcterms:W3CDTF">2019-05-14T03:55:50Z</dcterms:created>
  <dcterms:modified xsi:type="dcterms:W3CDTF">2021-01-13T15:37:49Z</dcterms:modified>
</cp:coreProperties>
</file>