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8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24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7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28AAC4-EF3D-4399-ADBF-CCB864C2C04D}" type="datetimeFigureOut">
              <a:rPr lang="ko-KR" altLang="en-US" smtClean="0"/>
              <a:t>2025. 1. 25.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D434B4-1E6E-46EA-9663-3B214ED06F8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17996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03A94D-C8EE-4C97-B2DA-9CA229980E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A742B7A-77AF-4113-9FEF-0605CE9C68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B6CB7E-30EB-4283-959B-AAF6E4AFB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2025. 1. 25.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EFB192-5E60-4CEA-AF2E-D829C2187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DA03A4-57EF-42FB-89CB-447C99F9F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0526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AB33CF-D7D1-4FB1-86AF-022DE2938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7A42507-3DC1-4565-83B4-C02C42A09D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51DFD5-7A83-4719-B8F1-90B3C2896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2025. 1. 25.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28BC15-CF87-4E8E-A792-CBFE8CE4C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359E88-3618-4EF8-B637-015C18CCA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4039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D8A5815-78CA-4CBB-87C2-EB3DB61E79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B2CD622-3A15-464F-9DAB-18F6A1606B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A335F1-2D58-48A3-98C4-77018C7F3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2025. 1. 25.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77D9D7-0C1C-4B96-9118-8F0D4459E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25B838-D120-4265-8803-5767DDAC2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4141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47F027-F03F-4B03-B08D-78D0848CF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684DF0-F04A-4980-8836-E3C5063E80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833B07-EFFD-4148-840A-0CB38CAEB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2025. 1. 25.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28EAED-EC36-4E86-82FE-B9647B171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0805A4-E7A1-49E0-AE37-0BAC552C6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2413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0A6E55-E896-4F1D-9E8C-687223548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7D52B34-1578-4F3B-A6DC-FB87FF99AF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9DF7CE-7EB4-4309-AC95-27E8321BD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2025. 1. 25.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88A0D5-F99D-4E7D-ACBC-C7AF0A105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C028C1-BD76-4D9C-A72C-7F52AD16D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2872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B14573-FF23-49A8-8338-C06A1D09D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97CF2D-67A9-4FEF-8741-1FC0F0DF5D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977A37F-30FA-4D86-9C78-6B126E1789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8CF28F-1343-4441-A87F-5391D0345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2025. 1. 25.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368651-231D-4C5C-80C3-F9FE85380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F3AF6D-9DC7-42E5-BF8F-A3D3720AE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4028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72E72F-966A-4393-B41F-4FC9C547F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FEEA22-723A-4A40-8F93-837D1FEA0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8672C65-D796-41D7-BF18-D3B114F936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BE16969-667C-4DE1-8246-E44BC25257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4BA643B-FAAE-4039-8ADD-EAED168D4B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6D67847-5399-4AB0-9DD4-F5C2765E9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2025. 1. 25.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47F4A47-5E63-4EBA-BDBE-30BD563AD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74EF5EF-7108-45A2-8F5C-41E3E27DA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9320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ECBBB5-323D-44C8-9ADC-7794DCA19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8F9316F-0D66-402B-88B7-80B9C257D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2025. 1. 25.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159E6B4-8275-4CDC-87F5-A83E1CC71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CEB9A21-5ED0-4887-890D-5E9DC2FF7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8983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FD47BB8-9046-422A-BE11-29BBA7B7E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2025. 1. 25.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E14A27B-6087-4BE4-A0C0-9B8C65363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96AE1A7-52E7-413B-AB22-624E54DE4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6822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15A484-A5F3-4146-9515-42B397906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34459C-7BA6-4E28-A89E-F42E6470DC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CCC482B-5B05-4166-B20A-254CDA28DD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27060D7-E7DC-46CC-B078-58F403121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2025. 1. 25.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C5A6249-FC1D-4102-AA2C-DFCA71F93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A533772-A0CE-49B2-A72D-1A098A841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6390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DEFD10-92AD-42C9-94EF-DFC5E84C4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77C43E7-2FC1-4235-B92F-6D829BD91F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9BC0D9C-D595-4CD5-8FCC-45F2F4679E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5B27A0B-67A6-4593-AC99-AC1161FCA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2025. 1. 25.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13AFFFD-32D2-47E8-9C37-79D62278B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33EE722-C966-46AA-A956-A393627A4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6981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5D6C56A-EDDE-42A7-AC52-5974E098D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142076-2567-4D69-A3E8-4863AEFC4D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E5B1DC-1B06-4932-AC4D-DEB0FFAE32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F2F651-36CF-4C58-93DF-887A107CEA47}" type="datetimeFigureOut">
              <a:rPr lang="ko-KR" altLang="en-US" smtClean="0"/>
              <a:t>2025. 1. 25.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4912AD-701B-40AC-91EE-F7D59F8A93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CD435E-1EE2-4F98-8CE8-4BFB491BC3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8082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7DC84474-055F-40D7-851C-6E5556DB1320}"/>
              </a:ext>
            </a:extLst>
          </p:cNvPr>
          <p:cNvSpPr/>
          <p:nvPr/>
        </p:nvSpPr>
        <p:spPr>
          <a:xfrm>
            <a:off x="2657894" y="1810173"/>
            <a:ext cx="6941820" cy="3619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CFE1D2E-6F94-4C1D-BC51-683F31654D4F}"/>
              </a:ext>
            </a:extLst>
          </p:cNvPr>
          <p:cNvSpPr/>
          <p:nvPr/>
        </p:nvSpPr>
        <p:spPr>
          <a:xfrm>
            <a:off x="3326969" y="2212383"/>
            <a:ext cx="5603671" cy="24332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JejuGothicOTF" panose="02000300000000000000" pitchFamily="2" charset="-127"/>
              <a:ea typeface="JejuGothicOTF" panose="02000300000000000000" pitchFamily="2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B0E7F6D-013B-4051-90CB-8569B4396DAE}"/>
              </a:ext>
            </a:extLst>
          </p:cNvPr>
          <p:cNvSpPr txBox="1"/>
          <p:nvPr/>
        </p:nvSpPr>
        <p:spPr>
          <a:xfrm>
            <a:off x="3540662" y="4024687"/>
            <a:ext cx="1164101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>
                <a:latin typeface="JejuGothicOTF" panose="02000300000000000000" pitchFamily="2" charset="-127"/>
                <a:ea typeface="JejuGothicOTF" panose="02000300000000000000" pitchFamily="2" charset="-127"/>
              </a:rPr>
              <a:t>성명 </a:t>
            </a:r>
            <a:r>
              <a:rPr lang="en-US" altLang="ko-KR" sz="1400">
                <a:latin typeface="JejuGothicOTF" panose="02000300000000000000" pitchFamily="2" charset="-127"/>
                <a:ea typeface="JejuGothicOTF" panose="02000300000000000000" pitchFamily="2" charset="-127"/>
              </a:rPr>
              <a:t>: </a:t>
            </a:r>
            <a:r>
              <a:rPr lang="ko-KR" altLang="en-US" sz="1400">
                <a:latin typeface="JejuGothicOTF" panose="02000300000000000000" pitchFamily="2" charset="-127"/>
                <a:ea typeface="JejuGothicOTF" panose="02000300000000000000" pitchFamily="2" charset="-127"/>
              </a:rPr>
              <a:t>허지원</a:t>
            </a:r>
            <a:endParaRPr lang="ko-KR" altLang="en-US" sz="1400" dirty="0">
              <a:latin typeface="JejuGothicOTF" panose="02000300000000000000" pitchFamily="2" charset="-127"/>
              <a:ea typeface="JejuGothicOTF" panose="02000300000000000000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3D1945E-B901-D7EC-5A60-B023133BF4B8}"/>
              </a:ext>
            </a:extLst>
          </p:cNvPr>
          <p:cNvSpPr txBox="1"/>
          <p:nvPr/>
        </p:nvSpPr>
        <p:spPr>
          <a:xfrm>
            <a:off x="4898140" y="2577981"/>
            <a:ext cx="4017203" cy="160043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현      재 </a:t>
            </a:r>
            <a:r>
              <a:rPr lang="en-US" altLang="ko-KR" sz="14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: </a:t>
            </a:r>
            <a:r>
              <a:rPr lang="ko-KR" altLang="en-US" sz="1400">
                <a:latin typeface="JejuGothicOTF" panose="02000300000000000000" pitchFamily="2" charset="-127"/>
                <a:ea typeface="JejuGothicOTF" panose="02000300000000000000" pitchFamily="2" charset="-127"/>
              </a:rPr>
              <a:t>석사과정</a:t>
            </a:r>
            <a:endParaRPr lang="en-US" altLang="ko-KR" sz="1400" dirty="0">
              <a:latin typeface="JejuGothicOTF" panose="02000300000000000000" pitchFamily="2" charset="-127"/>
              <a:ea typeface="JejuGothicOTF" panose="020003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JejuGothicOTF" panose="02000300000000000000" pitchFamily="2" charset="-127"/>
              <a:ea typeface="JejuGothicOTF" panose="020003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관심분야 </a:t>
            </a:r>
            <a:r>
              <a:rPr lang="en-US" altLang="ko-KR" sz="14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: Natural Language Processing</a:t>
            </a:r>
            <a:br>
              <a:rPr lang="en-US" altLang="ko-KR" sz="1400" dirty="0">
                <a:latin typeface="JejuGothicOTF" panose="02000300000000000000" pitchFamily="2" charset="-127"/>
                <a:ea typeface="JejuGothicOTF" panose="02000300000000000000" pitchFamily="2" charset="-127"/>
              </a:rPr>
            </a:br>
            <a:endParaRPr lang="en-US" altLang="ko-KR" sz="1400" dirty="0">
              <a:latin typeface="JejuGothicOTF" panose="02000300000000000000" pitchFamily="2" charset="-127"/>
              <a:ea typeface="JejuGothicOTF" panose="020003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 E-mail  : wjreh12@gmail.com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JejuGothicOTF" panose="02000300000000000000" pitchFamily="2" charset="-127"/>
              <a:ea typeface="JejuGothicOTF" panose="020003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홈페이지</a:t>
            </a:r>
            <a:r>
              <a:rPr lang="en-US" altLang="ko-KR" sz="14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: https://</a:t>
            </a:r>
            <a:r>
              <a:rPr lang="en-US" altLang="ko-KR" sz="1400" dirty="0" err="1">
                <a:latin typeface="JejuGothicOTF" panose="02000300000000000000" pitchFamily="2" charset="-127"/>
                <a:ea typeface="JejuGothicOTF" panose="02000300000000000000" pitchFamily="2" charset="-127"/>
              </a:rPr>
              <a:t>github.com</a:t>
            </a:r>
            <a:r>
              <a:rPr lang="en-US" altLang="ko-KR" sz="14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/</a:t>
            </a:r>
            <a:r>
              <a:rPr lang="en-US" altLang="ko-KR" sz="1400" dirty="0" err="1">
                <a:latin typeface="JejuGothicOTF" panose="02000300000000000000" pitchFamily="2" charset="-127"/>
                <a:ea typeface="JejuGothicOTF" panose="02000300000000000000" pitchFamily="2" charset="-127"/>
              </a:rPr>
              <a:t>uomiz</a:t>
            </a:r>
            <a:endParaRPr lang="en-US" altLang="ko-KR" sz="1400" dirty="0">
              <a:latin typeface="JejuGothicOTF" panose="02000300000000000000" pitchFamily="2" charset="-127"/>
              <a:ea typeface="JejuGothicOTF" panose="02000300000000000000" pitchFamily="2" charset="-127"/>
            </a:endParaRPr>
          </a:p>
        </p:txBody>
      </p:sp>
      <p:pic>
        <p:nvPicPr>
          <p:cNvPr id="6" name="그림 5" descr="인간의 얼굴, 사람, 의류, 인물사진이(가) 표시된 사진&#10;&#10;자동 생성된 설명">
            <a:extLst>
              <a:ext uri="{FF2B5EF4-FFF2-40B4-BE49-F238E27FC236}">
                <a16:creationId xmlns:a16="http://schemas.microsoft.com/office/drawing/2014/main" id="{C98B905C-2196-FDCA-C7C0-396135D8D4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0661" y="2469352"/>
            <a:ext cx="1164101" cy="1496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3928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449</TotalTime>
  <Words>30</Words>
  <Application>Microsoft Macintosh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JejuGothicOTF</vt:lpstr>
      <vt:lpstr>맑은 고딕</vt:lpstr>
      <vt:lpstr>Arial</vt:lpstr>
      <vt:lpstr>Office 테마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An Jae Hyun</dc:creator>
  <cp:lastModifiedBy>5855</cp:lastModifiedBy>
  <cp:revision>52</cp:revision>
  <dcterms:created xsi:type="dcterms:W3CDTF">2019-04-01T08:38:57Z</dcterms:created>
  <dcterms:modified xsi:type="dcterms:W3CDTF">2025-01-25T05:31:05Z</dcterms:modified>
</cp:coreProperties>
</file>