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4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 장윤진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36229" y="2578137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박사과정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yoonjinjang98@gmail.com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/yali98</a:t>
            </a:r>
          </a:p>
        </p:txBody>
      </p:sp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BD48BC2A-598E-BCFB-8728-D4DE1E2E8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27" y="2475640"/>
            <a:ext cx="1170401" cy="15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52</cp:revision>
  <dcterms:created xsi:type="dcterms:W3CDTF">2019-04-01T08:38:57Z</dcterms:created>
  <dcterms:modified xsi:type="dcterms:W3CDTF">2025-01-25T05:16:14Z</dcterms:modified>
</cp:coreProperties>
</file>