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64707" y="4024687"/>
            <a:ext cx="111601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김근하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박사과정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keunhakim98@gmail.com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/KIMKEUNHA</a:t>
            </a:r>
          </a:p>
        </p:txBody>
      </p:sp>
      <p:pic>
        <p:nvPicPr>
          <p:cNvPr id="4" name="그림 3" descr="사람, 소년, 젊은, 실내이(가) 표시된 사진&#10;&#10;자동 생성된 설명">
            <a:extLst>
              <a:ext uri="{FF2B5EF4-FFF2-40B4-BE49-F238E27FC236}">
                <a16:creationId xmlns:a16="http://schemas.microsoft.com/office/drawing/2014/main" id="{DD0A7B41-4793-444B-98A6-66CDB266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07" y="2444663"/>
            <a:ext cx="1156149" cy="154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49</cp:revision>
  <dcterms:created xsi:type="dcterms:W3CDTF">2019-04-01T08:38:57Z</dcterms:created>
  <dcterms:modified xsi:type="dcterms:W3CDTF">2025-01-25T05:15:29Z</dcterms:modified>
</cp:coreProperties>
</file>