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720340" y="1844040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FE1D2E-6F94-4C1D-BC51-683F31654D4F}"/>
              </a:ext>
            </a:extLst>
          </p:cNvPr>
          <p:cNvSpPr/>
          <p:nvPr/>
        </p:nvSpPr>
        <p:spPr>
          <a:xfrm>
            <a:off x="3326969" y="2195594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ADA80C-E1F6-42FB-AEBA-8C1FD35A9F37}"/>
              </a:ext>
            </a:extLst>
          </p:cNvPr>
          <p:cNvSpPr/>
          <p:nvPr/>
        </p:nvSpPr>
        <p:spPr>
          <a:xfrm>
            <a:off x="3595457" y="2497038"/>
            <a:ext cx="1054509" cy="146200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E7F6D-013B-4051-90CB-8569B4396DAE}"/>
              </a:ext>
            </a:extLst>
          </p:cNvPr>
          <p:cNvSpPr txBox="1"/>
          <p:nvPr/>
        </p:nvSpPr>
        <p:spPr>
          <a:xfrm>
            <a:off x="3540665" y="4024687"/>
            <a:ext cx="116410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성명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김택림</a:t>
            </a:r>
            <a:endParaRPr lang="ko-KR" altLang="en-US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D722C-015B-4D16-BA02-1C47AEFDBE84}"/>
              </a:ext>
            </a:extLst>
          </p:cNvPr>
          <p:cNvSpPr txBox="1"/>
          <p:nvPr/>
        </p:nvSpPr>
        <p:spPr>
          <a:xfrm>
            <a:off x="4898140" y="2577981"/>
            <a:ext cx="4017203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현      재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석사과정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관심분야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Natural Language Processing</a:t>
            </a:r>
            <a:b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E-mail  : kimtaeklim2002@gmail.com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홈페이지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https://</a:t>
            </a:r>
            <a:r>
              <a:rPr lang="en-US" altLang="ko-KR" sz="1400" dirty="0" err="1">
                <a:latin typeface="JejuGothicOTF" panose="02000300000000000000" pitchFamily="2" charset="-127"/>
                <a:ea typeface="JejuGothicOTF" panose="02000300000000000000" pitchFamily="2" charset="-127"/>
              </a:rPr>
              <a:t>github.com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/r01ex</a:t>
            </a:r>
          </a:p>
        </p:txBody>
      </p:sp>
      <p:pic>
        <p:nvPicPr>
          <p:cNvPr id="3" name="그림 2" descr="인간의 얼굴, 사람, 의류, 턱이(가) 표시된 사진&#10;&#10;자동 생성된 설명">
            <a:extLst>
              <a:ext uri="{FF2B5EF4-FFF2-40B4-BE49-F238E27FC236}">
                <a16:creationId xmlns:a16="http://schemas.microsoft.com/office/drawing/2014/main" id="{AC8CFAEB-7D86-0AEB-2D54-A5C8E875B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665" y="2463058"/>
            <a:ext cx="1148796" cy="153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9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30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JejuGothicOTF</vt:lpstr>
      <vt:lpstr>맑은 고딕</vt:lpstr>
      <vt:lpstr>Arial</vt:lpstr>
      <vt:lpstr>Office 테마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5855</cp:lastModifiedBy>
  <cp:revision>49</cp:revision>
  <dcterms:created xsi:type="dcterms:W3CDTF">2019-04-01T08:38:57Z</dcterms:created>
  <dcterms:modified xsi:type="dcterms:W3CDTF">2025-01-25T05:31:57Z</dcterms:modified>
</cp:coreProperties>
</file>