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754" autoAdjust="0"/>
    <p:restoredTop sz="95217" autoAdjust="0"/>
  </p:normalViewPr>
  <p:slideViewPr>
    <p:cSldViewPr snapToGrid="0">
      <p:cViewPr varScale="1">
        <p:scale>
          <a:sx n="103" d="100"/>
          <a:sy n="103" d="100"/>
        </p:scale>
        <p:origin x="10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2024-03-07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C6F74AF-233D-41CC-BF0E-7ABF18B99556}"/>
              </a:ext>
            </a:extLst>
          </p:cNvPr>
          <p:cNvSpPr/>
          <p:nvPr/>
        </p:nvSpPr>
        <p:spPr>
          <a:xfrm>
            <a:off x="3326969" y="2265038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807EB-BCE0-4770-8AF6-DD2A688ABAB9}"/>
              </a:ext>
            </a:extLst>
          </p:cNvPr>
          <p:cNvGrpSpPr/>
          <p:nvPr/>
        </p:nvGrpSpPr>
        <p:grpSpPr>
          <a:xfrm>
            <a:off x="3537248" y="2518471"/>
            <a:ext cx="1160895" cy="1845350"/>
            <a:chOff x="3537248" y="2366483"/>
            <a:chExt cx="1160895" cy="184535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ADA80C-E1F6-42FB-AEBA-8C1FD35A9F37}"/>
                </a:ext>
              </a:extLst>
            </p:cNvPr>
            <p:cNvSpPr/>
            <p:nvPr/>
          </p:nvSpPr>
          <p:spPr>
            <a:xfrm>
              <a:off x="3590441" y="2376407"/>
              <a:ext cx="1054509" cy="14620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3B4DA05-3443-43BF-8949-1180391A4FAA}"/>
                </a:ext>
              </a:extLst>
            </p:cNvPr>
            <p:cNvGrpSpPr/>
            <p:nvPr/>
          </p:nvGrpSpPr>
          <p:grpSpPr>
            <a:xfrm>
              <a:off x="3537248" y="2366483"/>
              <a:ext cx="1160895" cy="1845350"/>
              <a:chOff x="3537248" y="2366483"/>
              <a:chExt cx="1160895" cy="184535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A1433F-DFC5-4CA3-9CA8-68D8CA0439C5}"/>
                  </a:ext>
                </a:extLst>
              </p:cNvPr>
              <p:cNvSpPr txBox="1"/>
              <p:nvPr/>
            </p:nvSpPr>
            <p:spPr>
              <a:xfrm>
                <a:off x="3537248" y="3904056"/>
                <a:ext cx="1160895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성명 </a:t>
                </a:r>
                <a:r>
                  <a:rPr lang="en-US" altLang="ko-KR" sz="1400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: </a:t>
                </a:r>
                <a:r>
                  <a:rPr lang="ko-KR" altLang="en-US" sz="1400" dirty="0">
                    <a:latin typeface="JejuGothicOTF" panose="02000300000000000000" pitchFamily="2" charset="-127"/>
                    <a:ea typeface="JejuGothicOTF" panose="02000300000000000000" pitchFamily="2" charset="-127"/>
                  </a:rPr>
                  <a:t>최봉근</a:t>
                </a:r>
              </a:p>
            </p:txBody>
          </p: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5014CFBE-C98A-45BC-B12F-C69271B95B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377918" y="2560910"/>
                <a:ext cx="1481853" cy="1093000"/>
              </a:xfrm>
              <a:prstGeom prst="rect">
                <a:avLst/>
              </a:prstGeom>
            </p:spPr>
          </p:pic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E01DD8E-3ADB-C3A1-B2BA-5157DB5A090B}"/>
              </a:ext>
            </a:extLst>
          </p:cNvPr>
          <p:cNvSpPr txBox="1"/>
          <p:nvPr/>
        </p:nvSpPr>
        <p:spPr>
          <a:xfrm>
            <a:off x="4848443" y="2461870"/>
            <a:ext cx="3891111" cy="1815882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박사과정</a:t>
            </a: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Knowledge Graph IR</a:t>
            </a:r>
            <a:b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                 Natural Language Processing</a:t>
            </a:r>
            <a:b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bonggeun.choi818@gmail.com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https://bg-choi.github.io/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35</cp:revision>
  <dcterms:created xsi:type="dcterms:W3CDTF">2019-04-01T08:38:57Z</dcterms:created>
  <dcterms:modified xsi:type="dcterms:W3CDTF">2024-03-07T02:13:13Z</dcterms:modified>
</cp:coreProperties>
</file>