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5984" y="-3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9057" y="4024687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최규리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gguriskku@gmail.com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https://github.com/jjapagguri</a:t>
            </a:r>
          </a:p>
        </p:txBody>
      </p:sp>
      <p:pic>
        <p:nvPicPr>
          <p:cNvPr id="3" name="그림 2" descr="사람, 벽, 의류, 실내이(가) 표시된 사진&#10;&#10;자동 생성된 설명">
            <a:extLst>
              <a:ext uri="{FF2B5EF4-FFF2-40B4-BE49-F238E27FC236}">
                <a16:creationId xmlns:a16="http://schemas.microsoft.com/office/drawing/2014/main" id="{306B92E7-1425-23D9-E33D-50E528534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01" y="2490084"/>
            <a:ext cx="1153763" cy="14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51</cp:revision>
  <dcterms:created xsi:type="dcterms:W3CDTF">2019-04-01T08:38:57Z</dcterms:created>
  <dcterms:modified xsi:type="dcterms:W3CDTF">2022-12-20T09:19:11Z</dcterms:modified>
</cp:coreProperties>
</file>