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4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2023-08-25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40663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차현묵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836229" y="2578137"/>
            <a:ext cx="4017203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Information Retrieval</a:t>
            </a:r>
          </a:p>
          <a:p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	    Natural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chahyunmook@gmail.com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https://github.com/mook0227</a:t>
            </a:r>
          </a:p>
        </p:txBody>
      </p:sp>
      <p:pic>
        <p:nvPicPr>
          <p:cNvPr id="3" name="그림 2" descr="사람, 넥타이, 정장, 의류이(가) 표시된 사진&#10;&#10;자동 생성된 설명">
            <a:extLst>
              <a:ext uri="{FF2B5EF4-FFF2-40B4-BE49-F238E27FC236}">
                <a16:creationId xmlns:a16="http://schemas.microsoft.com/office/drawing/2014/main" id="{ECE9D4F0-979C-4037-BFB1-AD520DC76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707" y="2488648"/>
            <a:ext cx="1141517" cy="1508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34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하은 이</cp:lastModifiedBy>
  <cp:revision>48</cp:revision>
  <dcterms:created xsi:type="dcterms:W3CDTF">2019-04-01T08:38:57Z</dcterms:created>
  <dcterms:modified xsi:type="dcterms:W3CDTF">2023-08-25T06:22:42Z</dcterms:modified>
</cp:coreProperties>
</file>