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150" d="100"/>
          <a:sy n="150" d="100"/>
        </p:scale>
        <p:origin x="-2200" y="-1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2021-08-03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80FBF5-D6F8-4A8E-BFE0-F24B7CFF21C8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B3F5F4D-6829-461D-B01A-A3DDCABF5A91}"/>
              </a:ext>
            </a:extLst>
          </p:cNvPr>
          <p:cNvGrpSpPr/>
          <p:nvPr/>
        </p:nvGrpSpPr>
        <p:grpSpPr>
          <a:xfrm>
            <a:off x="3528175" y="2484437"/>
            <a:ext cx="1173719" cy="1855549"/>
            <a:chOff x="3528175" y="2356284"/>
            <a:chExt cx="1173719" cy="185554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ADA80C-E1F6-42FB-AEBA-8C1FD35A9F37}"/>
                </a:ext>
              </a:extLst>
            </p:cNvPr>
            <p:cNvSpPr/>
            <p:nvPr/>
          </p:nvSpPr>
          <p:spPr>
            <a:xfrm>
              <a:off x="3590441" y="2376407"/>
              <a:ext cx="1054509" cy="1462007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D2E64EB-722C-43F9-BAB0-BC73E3C42F2D}"/>
                </a:ext>
              </a:extLst>
            </p:cNvPr>
            <p:cNvGrpSpPr/>
            <p:nvPr/>
          </p:nvGrpSpPr>
          <p:grpSpPr>
            <a:xfrm>
              <a:off x="3528175" y="2356284"/>
              <a:ext cx="1173719" cy="1855549"/>
              <a:chOff x="3528175" y="2356284"/>
              <a:chExt cx="1173719" cy="1855549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8649CD-5755-4024-AF81-8C68C68F800E}"/>
                  </a:ext>
                </a:extLst>
              </p:cNvPr>
              <p:cNvSpPr txBox="1"/>
              <p:nvPr/>
            </p:nvSpPr>
            <p:spPr>
              <a:xfrm>
                <a:off x="3528175" y="3904056"/>
                <a:ext cx="1173719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성명 </a:t>
                </a:r>
                <a:r>
                  <a:rPr lang="en-US" altLang="ko-KR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: </a:t>
                </a:r>
                <a:r>
                  <a:rPr lang="ko-KR" altLang="en-US" sz="1400" dirty="0">
                    <a:latin typeface="DX영화자막 M" panose="02020600000000000000" pitchFamily="18" charset="-127"/>
                    <a:ea typeface="DX영화자막 M" panose="02020600000000000000" pitchFamily="18" charset="-127"/>
                  </a:rPr>
                  <a:t>최혜원</a:t>
                </a:r>
              </a:p>
            </p:txBody>
          </p:sp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CD88C32-97D2-4769-B066-711E06DBD8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860" t="754" r="8277" b="17810"/>
              <a:stretch/>
            </p:blipFill>
            <p:spPr>
              <a:xfrm>
                <a:off x="3571707" y="2356284"/>
                <a:ext cx="1091734" cy="1502254"/>
              </a:xfrm>
              <a:prstGeom prst="rect">
                <a:avLst/>
              </a:prstGeom>
            </p:spPr>
          </p:pic>
        </p:grp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551259C-64C0-4B10-AA3F-AFD26FF43500}"/>
              </a:ext>
            </a:extLst>
          </p:cNvPr>
          <p:cNvSpPr txBox="1"/>
          <p:nvPr/>
        </p:nvSpPr>
        <p:spPr>
          <a:xfrm>
            <a:off x="4913437" y="2288826"/>
            <a:ext cx="4017203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현      재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석사과정</a:t>
            </a: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관심분야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Fake News Video Detection,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Semantic</a:t>
            </a: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Role Labeling, 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Visual Question Answering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              Natural Language Processing</a:t>
            </a:r>
            <a:b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</a:br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 E-mail  : hyewon4999@gmail.com</a:t>
            </a:r>
          </a:p>
          <a:p>
            <a:endParaRPr lang="en-US" altLang="ko-KR" sz="1400" dirty="0">
              <a:latin typeface="DX영화자막 M" panose="02020600000000000000" pitchFamily="18" charset="-127"/>
              <a:ea typeface="DX영화자막 M" panose="02020600000000000000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홈페이지 </a:t>
            </a:r>
            <a:r>
              <a:rPr lang="en-US" altLang="ko-KR" sz="1400" dirty="0">
                <a:latin typeface="DX영화자막 M" panose="02020600000000000000" pitchFamily="18" charset="-127"/>
                <a:ea typeface="DX영화자막 M" panose="02020600000000000000" pitchFamily="18" charset="-127"/>
              </a:rPr>
              <a:t>: https://hyewonchoi4999.github.io/</a:t>
            </a:r>
          </a:p>
        </p:txBody>
      </p:sp>
    </p:spTree>
    <p:extLst>
      <p:ext uri="{BB962C8B-B14F-4D97-AF65-F5344CB8AC3E}">
        <p14:creationId xmlns:p14="http://schemas.microsoft.com/office/powerpoint/2010/main" val="557866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49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DX영화자막 M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규리 최</cp:lastModifiedBy>
  <cp:revision>26</cp:revision>
  <dcterms:created xsi:type="dcterms:W3CDTF">2019-04-01T08:38:57Z</dcterms:created>
  <dcterms:modified xsi:type="dcterms:W3CDTF">2021-08-03T02:33:25Z</dcterms:modified>
</cp:coreProperties>
</file>