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54" autoAdjust="0"/>
    <p:restoredTop sz="94660"/>
  </p:normalViewPr>
  <p:slideViewPr>
    <p:cSldViewPr snapToGrid="0">
      <p:cViewPr>
        <p:scale>
          <a:sx n="310" d="100"/>
          <a:sy n="310" d="100"/>
        </p:scale>
        <p:origin x="-6216" y="-4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B1DBAC-938F-41ED-A848-47F2B644E58D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DBD69E1-0BC4-4427-A52A-684C304FB621}"/>
              </a:ext>
            </a:extLst>
          </p:cNvPr>
          <p:cNvGrpSpPr/>
          <p:nvPr/>
        </p:nvGrpSpPr>
        <p:grpSpPr>
          <a:xfrm>
            <a:off x="3537247" y="2482901"/>
            <a:ext cx="1160895" cy="1849828"/>
            <a:chOff x="3537247" y="2362005"/>
            <a:chExt cx="1160895" cy="184982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ADA80C-E1F6-42FB-AEBA-8C1FD35A9F37}"/>
                </a:ext>
              </a:extLst>
            </p:cNvPr>
            <p:cNvSpPr/>
            <p:nvPr/>
          </p:nvSpPr>
          <p:spPr>
            <a:xfrm>
              <a:off x="3590441" y="2376407"/>
              <a:ext cx="1054509" cy="146200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14654ADD-D639-44F6-938C-33289B9CCD68}"/>
                </a:ext>
              </a:extLst>
            </p:cNvPr>
            <p:cNvGrpSpPr/>
            <p:nvPr/>
          </p:nvGrpSpPr>
          <p:grpSpPr>
            <a:xfrm>
              <a:off x="3537247" y="2362005"/>
              <a:ext cx="1160895" cy="1849828"/>
              <a:chOff x="3537247" y="2362005"/>
              <a:chExt cx="1160895" cy="184982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190446-6FF1-47B2-B232-D361915AE3F7}"/>
                  </a:ext>
                </a:extLst>
              </p:cNvPr>
              <p:cNvSpPr txBox="1"/>
              <p:nvPr/>
            </p:nvSpPr>
            <p:spPr>
              <a:xfrm>
                <a:off x="3537247" y="3904056"/>
                <a:ext cx="116089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성명 </a:t>
                </a:r>
                <a:r>
                  <a:rPr lang="en-US" altLang="ko-KR" sz="1400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: </a:t>
                </a:r>
                <a:r>
                  <a:rPr lang="ko-KR" altLang="en-US" sz="1400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조준희</a:t>
                </a:r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7A8AB19E-B330-4693-ACDB-58EB46E6B1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0715" y="2362005"/>
                <a:ext cx="1109019" cy="1478214"/>
              </a:xfrm>
              <a:prstGeom prst="rect">
                <a:avLst/>
              </a:prstGeom>
            </p:spPr>
          </p:pic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82D32D5-C500-476F-8832-78A594EE6379}"/>
              </a:ext>
            </a:extLst>
          </p:cNvPr>
          <p:cNvSpPr txBox="1"/>
          <p:nvPr/>
        </p:nvSpPr>
        <p:spPr>
          <a:xfrm>
            <a:off x="4908421" y="2504270"/>
            <a:ext cx="4017203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석사과정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Processing,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              Dialogue System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E-mail  : chojunhee7003@gmail.com</a:t>
            </a:r>
          </a:p>
          <a:p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https://chojunehee.github.io/</a:t>
            </a:r>
          </a:p>
        </p:txBody>
      </p:sp>
    </p:spTree>
    <p:extLst>
      <p:ext uri="{BB962C8B-B14F-4D97-AF65-F5344CB8AC3E}">
        <p14:creationId xmlns:p14="http://schemas.microsoft.com/office/powerpoint/2010/main" val="55786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35</Words>
  <Application>Microsoft Macintosh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JejuGothicOTF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최규리</cp:lastModifiedBy>
  <cp:revision>33</cp:revision>
  <dcterms:created xsi:type="dcterms:W3CDTF">2019-04-01T08:38:57Z</dcterms:created>
  <dcterms:modified xsi:type="dcterms:W3CDTF">2022-10-01T10:25:50Z</dcterms:modified>
</cp:coreProperties>
</file>