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2024. 8. 1.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2024. 8. 1.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2024. 8. 1.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2024. 8. 1.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2024. 8. 1.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2024. 8. 1.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2024. 8. 1.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2024. 8. 1.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2024. 8. 1.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2024. 8. 1.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2024. 8. 1.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2024. 8. 1.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2024. 8. 1.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657894" y="1810173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212383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498985" y="4024687"/>
            <a:ext cx="124745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한준호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9D618-0E3F-A8B2-F8CA-E6944B85DC14}"/>
              </a:ext>
            </a:extLst>
          </p:cNvPr>
          <p:cNvSpPr txBox="1"/>
          <p:nvPr/>
        </p:nvSpPr>
        <p:spPr>
          <a:xfrm>
            <a:off x="4898139" y="2577981"/>
            <a:ext cx="3853975" cy="160043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학부과정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: hjunho2357@gmail.com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https://</a:t>
            </a:r>
            <a:r>
              <a:rPr lang="en-US" altLang="ko-KR" sz="1400" dirty="0" err="1">
                <a:latin typeface="JejuGothicOTF" panose="02000300000000000000" pitchFamily="2" charset="-127"/>
                <a:ea typeface="JejuGothicOTF" panose="02000300000000000000" pitchFamily="2" charset="-127"/>
              </a:rPr>
              <a:t>github.com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/</a:t>
            </a:r>
            <a:r>
              <a:rPr lang="en-US" altLang="ko-KR" sz="1400" dirty="0" err="1">
                <a:latin typeface="JejuGothicOTF" panose="02000300000000000000" pitchFamily="2" charset="-127"/>
                <a:ea typeface="JejuGothicOTF" panose="02000300000000000000" pitchFamily="2" charset="-127"/>
              </a:rPr>
              <a:t>opkwisdom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/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4" name="Picture 3" descr="A person taking a selfie&#10;&#10;Description automatically generated">
            <a:extLst>
              <a:ext uri="{FF2B5EF4-FFF2-40B4-BE49-F238E27FC236}">
                <a16:creationId xmlns:a16="http://schemas.microsoft.com/office/drawing/2014/main" id="{10A6083E-BC0A-E1DA-067B-0912C5580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663" y="2401537"/>
            <a:ext cx="1200328" cy="16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31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JejuGothicOTF</vt:lpstr>
      <vt:lpstr>맑은 고딕</vt:lpstr>
      <vt:lpstr>Arial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5855</cp:lastModifiedBy>
  <cp:revision>54</cp:revision>
  <dcterms:created xsi:type="dcterms:W3CDTF">2019-04-01T08:38:57Z</dcterms:created>
  <dcterms:modified xsi:type="dcterms:W3CDTF">2024-08-01T07:25:49Z</dcterms:modified>
</cp:coreProperties>
</file>