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2024-03-06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657894" y="1810173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212383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40662" y="4024687"/>
            <a:ext cx="11641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허지원</a:t>
            </a:r>
            <a:endParaRPr lang="ko-KR" altLang="en-US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D1945E-B901-D7EC-5A60-B023133BF4B8}"/>
              </a:ext>
            </a:extLst>
          </p:cNvPr>
          <p:cNvSpPr txBox="1"/>
          <p:nvPr/>
        </p:nvSpPr>
        <p:spPr>
          <a:xfrm>
            <a:off x="4898140" y="2577981"/>
            <a:ext cx="401720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학부과정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wjreh12@gmail.com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https://github.com/uomiz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6" name="그림 5" descr="인간의 얼굴, 사람, 의류, 인물사진이(가) 표시된 사진&#10;&#10;자동 생성된 설명">
            <a:extLst>
              <a:ext uri="{FF2B5EF4-FFF2-40B4-BE49-F238E27FC236}">
                <a16:creationId xmlns:a16="http://schemas.microsoft.com/office/drawing/2014/main" id="{C98B905C-2196-FDCA-C7C0-396135D8D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661" y="2469352"/>
            <a:ext cx="1164101" cy="149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30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JejuGothicOTF</vt:lpstr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하은 이</cp:lastModifiedBy>
  <cp:revision>51</cp:revision>
  <dcterms:created xsi:type="dcterms:W3CDTF">2019-04-01T08:38:57Z</dcterms:created>
  <dcterms:modified xsi:type="dcterms:W3CDTF">2024-03-06T04:44:15Z</dcterms:modified>
</cp:coreProperties>
</file>