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330" d="100"/>
          <a:sy n="330" d="100"/>
        </p:scale>
        <p:origin x="-6928" y="-4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B1DBAC-938F-41ED-A848-47F2B644E58D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0441" y="2497303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190446-6FF1-47B2-B232-D361915AE3F7}"/>
              </a:ext>
            </a:extLst>
          </p:cNvPr>
          <p:cNvSpPr txBox="1"/>
          <p:nvPr/>
        </p:nvSpPr>
        <p:spPr>
          <a:xfrm>
            <a:off x="3534042" y="4024952"/>
            <a:ext cx="116730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허태훈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D32D5-C500-476F-8832-78A594EE6379}"/>
              </a:ext>
            </a:extLst>
          </p:cNvPr>
          <p:cNvSpPr txBox="1"/>
          <p:nvPr/>
        </p:nvSpPr>
        <p:spPr>
          <a:xfrm>
            <a:off x="4908421" y="2504270"/>
            <a:ext cx="4017203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Processing,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              Dialogue System,</a:t>
            </a:r>
          </a:p>
          <a:p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	   Deep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Learning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 : taehun.huh205@gmail.com</a:t>
            </a:r>
          </a:p>
          <a:p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https://github.com/taehun-huh/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1035EA-A9BE-46F3-9E39-F7E58935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86" y="2491036"/>
            <a:ext cx="1109018" cy="147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42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35</cp:revision>
  <dcterms:created xsi:type="dcterms:W3CDTF">2019-04-01T08:38:57Z</dcterms:created>
  <dcterms:modified xsi:type="dcterms:W3CDTF">2022-10-01T10:22:05Z</dcterms:modified>
</cp:coreProperties>
</file>