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3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허유민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1945E-B901-D7EC-5A60-B023133BF4B8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E-mail  : ymheo1123@gmail.com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https://github.com/user13571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4" name="그림 3" descr="인간의 얼굴, 사람, 입술, 턱이(가) 표시된 사진&#10;&#10;자동 생성된 설명">
            <a:extLst>
              <a:ext uri="{FF2B5EF4-FFF2-40B4-BE49-F238E27FC236}">
                <a16:creationId xmlns:a16="http://schemas.microsoft.com/office/drawing/2014/main" id="{C75326BF-BE54-9063-20F9-ABA8959A0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99" y="2469352"/>
            <a:ext cx="1124909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53</cp:revision>
  <dcterms:created xsi:type="dcterms:W3CDTF">2019-04-01T08:38:57Z</dcterms:created>
  <dcterms:modified xsi:type="dcterms:W3CDTF">2024-03-06T06:32:18Z</dcterms:modified>
</cp:coreProperties>
</file>