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50" d="100"/>
          <a:sy n="150" d="100"/>
        </p:scale>
        <p:origin x="-2196" y="-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9F5AE6-9CBB-45CF-B941-6D392559FDE5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3960E-37E7-4BC7-9AF0-85423C03509B}"/>
              </a:ext>
            </a:extLst>
          </p:cNvPr>
          <p:cNvSpPr txBox="1"/>
          <p:nvPr/>
        </p:nvSpPr>
        <p:spPr>
          <a:xfrm>
            <a:off x="4908421" y="2396549"/>
            <a:ext cx="401720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Knowledge Graph Completion,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Named Entity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Recognition,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daesik0320@gmail.com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https://jangdaesik.github.io/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A7B4DE-E915-4197-AF0B-0B714D09E083}"/>
              </a:ext>
            </a:extLst>
          </p:cNvPr>
          <p:cNvGrpSpPr/>
          <p:nvPr/>
        </p:nvGrpSpPr>
        <p:grpSpPr>
          <a:xfrm>
            <a:off x="3529233" y="2487750"/>
            <a:ext cx="1176925" cy="1848923"/>
            <a:chOff x="3529233" y="2362910"/>
            <a:chExt cx="1176925" cy="184892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48A5DA4-6DB7-4557-9D4C-A2E2C8CA431F}"/>
                </a:ext>
              </a:extLst>
            </p:cNvPr>
            <p:cNvGrpSpPr/>
            <p:nvPr/>
          </p:nvGrpSpPr>
          <p:grpSpPr>
            <a:xfrm>
              <a:off x="3529233" y="2362910"/>
              <a:ext cx="1176925" cy="1848923"/>
              <a:chOff x="3529233" y="2362910"/>
              <a:chExt cx="1176925" cy="1848923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F2D97B-D221-497C-B550-701E46415150}"/>
                  </a:ext>
                </a:extLst>
              </p:cNvPr>
              <p:cNvSpPr txBox="1"/>
              <p:nvPr/>
            </p:nvSpPr>
            <p:spPr>
              <a:xfrm>
                <a:off x="3529233" y="3904056"/>
                <a:ext cx="117692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성명 </a:t>
                </a:r>
                <a:r>
                  <a:rPr lang="en-US" altLang="ko-KR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: </a:t>
                </a:r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장대식</a:t>
                </a:r>
              </a:p>
            </p:txBody>
          </p:sp>
          <p:pic>
            <p:nvPicPr>
              <p:cNvPr id="6" name="그림 5" descr="사람, 남자, 안경, 실내이(가) 표시된 사진&#10;&#10;자동 생성된 설명">
                <a:extLst>
                  <a:ext uri="{FF2B5EF4-FFF2-40B4-BE49-F238E27FC236}">
                    <a16:creationId xmlns:a16="http://schemas.microsoft.com/office/drawing/2014/main" id="{1E5B66C4-ABD6-4393-A83D-AEB3EE07F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8644" y="2362910"/>
                <a:ext cx="1078102" cy="1489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43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규리 최</cp:lastModifiedBy>
  <cp:revision>28</cp:revision>
  <dcterms:created xsi:type="dcterms:W3CDTF">2019-04-01T08:38:57Z</dcterms:created>
  <dcterms:modified xsi:type="dcterms:W3CDTF">2021-08-03T02:38:09Z</dcterms:modified>
</cp:coreProperties>
</file>