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657894" y="1810173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FE1D2E-6F94-4C1D-BC51-683F31654D4F}"/>
              </a:ext>
            </a:extLst>
          </p:cNvPr>
          <p:cNvSpPr/>
          <p:nvPr/>
        </p:nvSpPr>
        <p:spPr>
          <a:xfrm>
            <a:off x="3326969" y="2212383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E7F6D-013B-4051-90CB-8569B4396DAE}"/>
              </a:ext>
            </a:extLst>
          </p:cNvPr>
          <p:cNvSpPr txBox="1"/>
          <p:nvPr/>
        </p:nvSpPr>
        <p:spPr>
          <a:xfrm>
            <a:off x="3540661" y="4024687"/>
            <a:ext cx="116410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성명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조현수</a:t>
            </a:r>
            <a:endParaRPr lang="ko-KR" altLang="en-US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pic>
        <p:nvPicPr>
          <p:cNvPr id="3" name="그림 2" descr="인간의 얼굴, 사람, 의류, 턱이(가) 표시된 사진&#10;&#10;자동 생성된 설명">
            <a:extLst>
              <a:ext uri="{FF2B5EF4-FFF2-40B4-BE49-F238E27FC236}">
                <a16:creationId xmlns:a16="http://schemas.microsoft.com/office/drawing/2014/main" id="{B03BBF4A-AF5A-0865-C7D0-6E89D8DC0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661" y="2509628"/>
            <a:ext cx="1096504" cy="14620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2C920E-C4CC-F067-B99F-23728039EC02}"/>
              </a:ext>
            </a:extLst>
          </p:cNvPr>
          <p:cNvSpPr txBox="1"/>
          <p:nvPr/>
        </p:nvSpPr>
        <p:spPr>
          <a:xfrm>
            <a:off x="4898140" y="2577981"/>
            <a:ext cx="4017203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현      재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석사과정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관심분야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Natural Language Processing</a:t>
            </a:r>
            <a:b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</a:b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E-mail 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jhs18301@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홈페이지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https://github.com/ChoHyeonSu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839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30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JejuGothicOTF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하은 이</cp:lastModifiedBy>
  <cp:revision>51</cp:revision>
  <dcterms:created xsi:type="dcterms:W3CDTF">2019-04-01T08:38:57Z</dcterms:created>
  <dcterms:modified xsi:type="dcterms:W3CDTF">2024-03-05T09:10:08Z</dcterms:modified>
</cp:coreProperties>
</file>