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4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 장윤진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36229" y="2578137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yoonjinjang98@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https://github.com/yali98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BD48BC2A-598E-BCFB-8728-D4DE1E2E8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27" y="2475640"/>
            <a:ext cx="1170401" cy="15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51</cp:revision>
  <dcterms:created xsi:type="dcterms:W3CDTF">2019-04-01T08:38:57Z</dcterms:created>
  <dcterms:modified xsi:type="dcterms:W3CDTF">2023-08-25T06:19:11Z</dcterms:modified>
</cp:coreProperties>
</file>