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1" autoAdjust="0"/>
    <p:restoredTop sz="94660"/>
  </p:normalViewPr>
  <p:slideViewPr>
    <p:cSldViewPr snapToGrid="0">
      <p:cViewPr>
        <p:scale>
          <a:sx n="290" d="100"/>
          <a:sy n="290" d="100"/>
        </p:scale>
        <p:origin x="-6128" y="-3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69518" y="4024687"/>
            <a:ext cx="11063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김초은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827435"/>
            <a:ext cx="401720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학부과정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rlachdms533@gmail.com</a:t>
            </a:r>
          </a:p>
        </p:txBody>
      </p:sp>
      <p:pic>
        <p:nvPicPr>
          <p:cNvPr id="6" name="그림 5" descr="사람, 가장이(가) 표시된 사진&#10;&#10;자동 생성된 설명">
            <a:extLst>
              <a:ext uri="{FF2B5EF4-FFF2-40B4-BE49-F238E27FC236}">
                <a16:creationId xmlns:a16="http://schemas.microsoft.com/office/drawing/2014/main" id="{39B6A2F9-BC85-4F11-A6A2-D40826A45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215" y="2479036"/>
            <a:ext cx="1098470" cy="14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21</Words>
  <Application>Microsoft Macintosh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44</cp:revision>
  <dcterms:created xsi:type="dcterms:W3CDTF">2019-04-01T08:38:57Z</dcterms:created>
  <dcterms:modified xsi:type="dcterms:W3CDTF">2022-10-01T09:21:37Z</dcterms:modified>
</cp:coreProperties>
</file>