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38120" y="185420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0" y="4024687"/>
            <a:ext cx="11641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김두영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923986" y="2611992"/>
            <a:ext cx="3903491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박사과정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kdysunleo98@gmail.com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https://github.com/kdysunleo</a:t>
            </a:r>
          </a:p>
        </p:txBody>
      </p:sp>
      <p:pic>
        <p:nvPicPr>
          <p:cNvPr id="4" name="그림 3" descr="사람, 젊은, 보는, 착용이(가) 표시된 사진&#10;&#10;자동 생성된 설명">
            <a:extLst>
              <a:ext uri="{FF2B5EF4-FFF2-40B4-BE49-F238E27FC236}">
                <a16:creationId xmlns:a16="http://schemas.microsoft.com/office/drawing/2014/main" id="{A28F551E-2373-4424-B347-BFD153C1C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" t="-429" r="823" b="429"/>
          <a:stretch/>
        </p:blipFill>
        <p:spPr>
          <a:xfrm>
            <a:off x="3584908" y="2477216"/>
            <a:ext cx="1075603" cy="148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30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하은 이</cp:lastModifiedBy>
  <cp:revision>44</cp:revision>
  <dcterms:created xsi:type="dcterms:W3CDTF">2019-04-01T08:38:57Z</dcterms:created>
  <dcterms:modified xsi:type="dcterms:W3CDTF">2023-08-25T07:58:11Z</dcterms:modified>
</cp:coreProperties>
</file>