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200" d="100"/>
          <a:sy n="200" d="100"/>
        </p:scale>
        <p:origin x="-3110" y="-21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2020-09-01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35838" y="1838874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41CA7B-D743-4FFA-9404-A8F11DBC34B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84C8B-E22A-4D7D-A467-E4C474B74045}"/>
              </a:ext>
            </a:extLst>
          </p:cNvPr>
          <p:cNvSpPr txBox="1"/>
          <p:nvPr/>
        </p:nvSpPr>
        <p:spPr>
          <a:xfrm>
            <a:off x="4913437" y="2288826"/>
            <a:ext cx="401720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석사과정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Dependency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Parser,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Summarization,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Fake News Detection,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Natural Language Processing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kimgihwan3364@gmail.com</a:t>
            </a:r>
          </a:p>
          <a:p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https://github.com/KimGihwan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43C52FD-F387-4A76-895D-D6AAA87E3B8D}"/>
              </a:ext>
            </a:extLst>
          </p:cNvPr>
          <p:cNvGrpSpPr/>
          <p:nvPr/>
        </p:nvGrpSpPr>
        <p:grpSpPr>
          <a:xfrm>
            <a:off x="3506790" y="2484575"/>
            <a:ext cx="1221809" cy="1855273"/>
            <a:chOff x="3506790" y="2356560"/>
            <a:chExt cx="1221809" cy="185527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ADA80C-E1F6-42FB-AEBA-8C1FD35A9F37}"/>
                </a:ext>
              </a:extLst>
            </p:cNvPr>
            <p:cNvSpPr/>
            <p:nvPr/>
          </p:nvSpPr>
          <p:spPr>
            <a:xfrm>
              <a:off x="3590441" y="2376407"/>
              <a:ext cx="1054509" cy="14620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82DCAB9-B8C0-451C-A518-68787C8FDEB1}"/>
                </a:ext>
              </a:extLst>
            </p:cNvPr>
            <p:cNvGrpSpPr/>
            <p:nvPr/>
          </p:nvGrpSpPr>
          <p:grpSpPr>
            <a:xfrm>
              <a:off x="3506790" y="2356560"/>
              <a:ext cx="1221809" cy="1855273"/>
              <a:chOff x="3506790" y="2356560"/>
              <a:chExt cx="1221809" cy="185527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8649CD-5755-4024-AF81-8C68C68F800E}"/>
                  </a:ext>
                </a:extLst>
              </p:cNvPr>
              <p:cNvSpPr txBox="1"/>
              <p:nvPr/>
            </p:nvSpPr>
            <p:spPr>
              <a:xfrm>
                <a:off x="3506790" y="3904056"/>
                <a:ext cx="12218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성명 </a:t>
                </a:r>
                <a:r>
                  <a:rPr lang="en-US" altLang="ko-KR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: </a:t>
                </a:r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김기환</a:t>
                </a: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B0FB5B11-AC38-4790-9995-F684DF7FE3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6124" y="2356560"/>
                <a:ext cx="1083140" cy="1501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45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장 대식</cp:lastModifiedBy>
  <cp:revision>34</cp:revision>
  <dcterms:created xsi:type="dcterms:W3CDTF">2019-04-01T08:38:57Z</dcterms:created>
  <dcterms:modified xsi:type="dcterms:W3CDTF">2020-09-01T02:04:18Z</dcterms:modified>
</cp:coreProperties>
</file>