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35852" y="4024687"/>
            <a:ext cx="117371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김진영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913437" y="2504270"/>
            <a:ext cx="4017203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석사과정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Large Language Models, PEFT</a:t>
            </a:r>
          </a:p>
          <a:p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	    Natural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jeankim941@gmail.com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https://github.com/grace-kj </a:t>
            </a:r>
          </a:p>
        </p:txBody>
      </p:sp>
      <p:pic>
        <p:nvPicPr>
          <p:cNvPr id="3" name="그림 2" descr="의류, 가발이(가) 표시된 사진&#10;&#10;자동 생성된 설명">
            <a:extLst>
              <a:ext uri="{FF2B5EF4-FFF2-40B4-BE49-F238E27FC236}">
                <a16:creationId xmlns:a16="http://schemas.microsoft.com/office/drawing/2014/main" id="{94E47DF3-FD05-4439-8B78-2E9D9AC8D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20" y="2490218"/>
            <a:ext cx="1116199" cy="150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37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하은 이</cp:lastModifiedBy>
  <cp:revision>46</cp:revision>
  <dcterms:created xsi:type="dcterms:W3CDTF">2019-04-01T08:38:57Z</dcterms:created>
  <dcterms:modified xsi:type="dcterms:W3CDTF">2023-08-25T06:32:16Z</dcterms:modified>
</cp:coreProperties>
</file>