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4754" autoAdjust="0"/>
    <p:restoredTop sz="95202" autoAdjust="0"/>
  </p:normalViewPr>
  <p:slideViewPr>
    <p:cSldViewPr snapToGrid="0">
      <p:cViewPr varScale="1">
        <p:scale>
          <a:sx n="62" d="100"/>
          <a:sy n="62" d="100"/>
        </p:scale>
        <p:origin x="11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28AAC4-EF3D-4399-ADBF-CCB864C2C04D}" type="datetimeFigureOut">
              <a:rPr lang="ko-KR" altLang="en-US" smtClean="0"/>
              <a:t>2021-08-03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434B4-1E6E-46EA-9663-3B214ED06F8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1799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3A94D-C8EE-4C97-B2DA-9CA229980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742B7A-77AF-4113-9FEF-0605CE9C6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B6CB7E-30EB-4283-959B-AAF6E4AF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2021-08-03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EFB192-5E60-4CEA-AF2E-D829C2187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DA03A4-57EF-42FB-89CB-447C99F9F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0526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AB33CF-D7D1-4FB1-86AF-022DE293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A42507-3DC1-4565-83B4-C02C42A09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1DFD5-7A83-4719-B8F1-90B3C289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2021-08-03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28BC15-CF87-4E8E-A792-CBFE8CE4C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359E88-3618-4EF8-B637-015C18CCA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403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8A5815-78CA-4CBB-87C2-EB3DB61E79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2CD622-3A15-464F-9DAB-18F6A1606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A335F1-2D58-48A3-98C4-77018C7F3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2021-08-03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77D9D7-0C1C-4B96-9118-8F0D4459E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25B838-D120-4265-8803-5767DDAC2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414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7F027-F03F-4B03-B08D-78D0848CF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684DF0-F04A-4980-8836-E3C5063E8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833B07-EFFD-4148-840A-0CB38CAEB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2021-08-03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28EAED-EC36-4E86-82FE-B9647B171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0805A4-E7A1-49E0-AE37-0BAC552C6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24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A6E55-E896-4F1D-9E8C-687223548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D52B34-1578-4F3B-A6DC-FB87FF99A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9DF7CE-7EB4-4309-AC95-27E8321BD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2021-08-03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88A0D5-F99D-4E7D-ACBC-C7AF0A105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028C1-BD76-4D9C-A72C-7F52AD16D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2872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14573-FF23-49A8-8338-C06A1D09D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97CF2D-67A9-4FEF-8741-1FC0F0DF5D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77A37F-30FA-4D86-9C78-6B126E178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8CF28F-1343-4441-A87F-5391D0345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2021-08-03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368651-231D-4C5C-80C3-F9FE85380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F3AF6D-9DC7-42E5-BF8F-A3D3720AE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4028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2E72F-966A-4393-B41F-4FC9C547F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FEEA22-723A-4A40-8F93-837D1FEA0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672C65-D796-41D7-BF18-D3B114F93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E16969-667C-4DE1-8246-E44BC25257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BA643B-FAAE-4039-8ADD-EAED168D4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D67847-5399-4AB0-9DD4-F5C2765E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2021-08-03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7F4A47-5E63-4EBA-BDBE-30BD563AD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4EF5EF-7108-45A2-8F5C-41E3E27D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932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CBBB5-323D-44C8-9ADC-7794DCA19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F9316F-0D66-402B-88B7-80B9C257D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2021-08-03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59E6B4-8275-4CDC-87F5-A83E1CC7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EB9A21-5ED0-4887-890D-5E9DC2FF7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8983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D47BB8-9046-422A-BE11-29BBA7B7E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2021-08-03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14A27B-6087-4BE4-A0C0-9B8C65363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6AE1A7-52E7-413B-AB22-624E54DE4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6822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5A484-A5F3-4146-9515-42B397906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34459C-7BA6-4E28-A89E-F42E6470D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CC482B-5B05-4166-B20A-254CDA28D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7060D7-E7DC-46CC-B078-58F403121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2021-08-03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5A6249-FC1D-4102-AA2C-DFCA71F93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533772-A0CE-49B2-A72D-1A098A841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6390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EFD10-92AD-42C9-94EF-DFC5E84C4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7C43E7-2FC1-4235-B92F-6D829BD91F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BC0D9C-D595-4CD5-8FCC-45F2F4679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B27A0B-67A6-4593-AC99-AC1161FCA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2021-08-03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3AFFFD-32D2-47E8-9C37-79D62278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3EE722-C966-46AA-A956-A393627A4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6981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D6C56A-EDDE-42A7-AC52-5974E098D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142076-2567-4D69-A3E8-4863AEFC4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E5B1DC-1B06-4932-AC4D-DEB0FFAE32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2F651-36CF-4C58-93DF-887A107CEA47}" type="datetimeFigureOut">
              <a:rPr lang="ko-KR" altLang="en-US" smtClean="0"/>
              <a:t>2021-08-03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4912AD-701B-40AC-91EE-F7D59F8A93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CD435E-1EE2-4F98-8CE8-4BFB491BC3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808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DC84474-055F-40D7-851C-6E5556DB1320}"/>
              </a:ext>
            </a:extLst>
          </p:cNvPr>
          <p:cNvSpPr/>
          <p:nvPr/>
        </p:nvSpPr>
        <p:spPr>
          <a:xfrm>
            <a:off x="2720340" y="1844040"/>
            <a:ext cx="6941820" cy="3619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C6F74AF-233D-41CC-BF0E-7ABF18B99556}"/>
              </a:ext>
            </a:extLst>
          </p:cNvPr>
          <p:cNvSpPr/>
          <p:nvPr/>
        </p:nvSpPr>
        <p:spPr>
          <a:xfrm>
            <a:off x="3326969" y="2195594"/>
            <a:ext cx="5603671" cy="2433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2ADA80C-E1F6-42FB-AEBA-8C1FD35A9F37}"/>
              </a:ext>
            </a:extLst>
          </p:cNvPr>
          <p:cNvSpPr/>
          <p:nvPr/>
        </p:nvSpPr>
        <p:spPr>
          <a:xfrm>
            <a:off x="3590441" y="2499460"/>
            <a:ext cx="1054509" cy="146200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A1433F-DFC5-4CA3-9CA8-68D8CA0439C5}"/>
              </a:ext>
            </a:extLst>
          </p:cNvPr>
          <p:cNvSpPr txBox="1"/>
          <p:nvPr/>
        </p:nvSpPr>
        <p:spPr>
          <a:xfrm>
            <a:off x="3534042" y="4027109"/>
            <a:ext cx="116730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성명 </a:t>
            </a:r>
            <a: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: </a:t>
            </a:r>
            <a:r>
              <a:rPr lang="ko-KR" altLang="en-US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김명준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541233-5843-4B23-AA2D-573C1DF46A07}"/>
              </a:ext>
            </a:extLst>
          </p:cNvPr>
          <p:cNvSpPr txBox="1"/>
          <p:nvPr/>
        </p:nvSpPr>
        <p:spPr>
          <a:xfrm>
            <a:off x="4908422" y="2491740"/>
            <a:ext cx="4017203" cy="18158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현      재 </a:t>
            </a:r>
            <a: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: </a:t>
            </a:r>
            <a:r>
              <a:rPr lang="ko-KR" altLang="en-US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석사과정</a:t>
            </a:r>
            <a:endParaRPr lang="en-US" altLang="ko-KR" sz="14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관심분야 </a:t>
            </a:r>
            <a: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: Natural Language Processing,</a:t>
            </a:r>
            <a:b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</a:br>
            <a: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	    Information Retrieval</a:t>
            </a:r>
            <a:b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</a:br>
            <a:endParaRPr lang="en-US" altLang="ko-KR" sz="14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E-mail  : meoungjun.k@gmail.com</a:t>
            </a:r>
          </a:p>
          <a:p>
            <a:endParaRPr lang="en-US" altLang="ko-KR" sz="14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홈페이지 </a:t>
            </a:r>
            <a: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: https://github.com/KimMeoungjun</a:t>
            </a:r>
          </a:p>
        </p:txBody>
      </p:sp>
      <p:pic>
        <p:nvPicPr>
          <p:cNvPr id="4" name="그림 3" descr="사람, 넥타이, 남자, 착용이(가) 표시된 사진&#10;&#10;자동 생성된 설명">
            <a:extLst>
              <a:ext uri="{FF2B5EF4-FFF2-40B4-BE49-F238E27FC236}">
                <a16:creationId xmlns:a16="http://schemas.microsoft.com/office/drawing/2014/main" id="{C15496D0-DECE-4A28-89D0-630CCC234F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8" r="1798"/>
          <a:stretch/>
        </p:blipFill>
        <p:spPr>
          <a:xfrm>
            <a:off x="3586273" y="2491740"/>
            <a:ext cx="1068161" cy="147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866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38</Words>
  <Application>Microsoft Office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DX영화자막 M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An Jae Hyun</dc:creator>
  <cp:lastModifiedBy>규리 최</cp:lastModifiedBy>
  <cp:revision>33</cp:revision>
  <dcterms:created xsi:type="dcterms:W3CDTF">2019-04-01T08:38:57Z</dcterms:created>
  <dcterms:modified xsi:type="dcterms:W3CDTF">2021-08-03T02:05:44Z</dcterms:modified>
</cp:coreProperties>
</file>