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0A00B6-D1F3-7534-3A6D-86C34419966A}"/>
              </a:ext>
            </a:extLst>
          </p:cNvPr>
          <p:cNvGrpSpPr/>
          <p:nvPr/>
        </p:nvGrpSpPr>
        <p:grpSpPr>
          <a:xfrm>
            <a:off x="3326969" y="2195594"/>
            <a:ext cx="5603671" cy="2433234"/>
            <a:chOff x="3326969" y="2195594"/>
            <a:chExt cx="5603671" cy="24332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36A32FC-AB9C-4F18-8D45-06DC7BA7509F}"/>
                </a:ext>
              </a:extLst>
            </p:cNvPr>
            <p:cNvSpPr/>
            <p:nvPr/>
          </p:nvSpPr>
          <p:spPr>
            <a:xfrm>
              <a:off x="3326969" y="2195594"/>
              <a:ext cx="5603671" cy="2433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D631D1-9680-413E-8E7F-80E555C76BDE}"/>
                </a:ext>
              </a:extLst>
            </p:cNvPr>
            <p:cNvSpPr txBox="1"/>
            <p:nvPr/>
          </p:nvSpPr>
          <p:spPr>
            <a:xfrm>
              <a:off x="4913437" y="2611992"/>
              <a:ext cx="4017203" cy="160043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소      속 </a:t>
              </a:r>
              <a:r>
                <a:rPr lang="en-US" altLang="ko-KR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</a:t>
              </a:r>
              <a:r>
                <a:rPr lang="ko-KR" altLang="en-US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성균관대학교 소프트웨어학과</a:t>
              </a:r>
              <a:endPara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연 구 실  </a:t>
              </a:r>
              <a:r>
                <a:rPr lang="en-US" altLang="ko-KR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</a:t>
              </a:r>
              <a:r>
                <a:rPr lang="ko-KR" altLang="en-US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성균관대학교 </a:t>
              </a:r>
              <a:r>
                <a:rPr lang="en-US" altLang="ko-KR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N</a:t>
              </a:r>
              <a:r>
                <a:rPr lang="ko-KR" altLang="en-US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센터 </a:t>
              </a:r>
              <a:r>
                <a:rPr lang="en-US" altLang="ko-KR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86409</a:t>
              </a:r>
              <a:r>
                <a:rPr lang="ko-KR" altLang="en-US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호</a:t>
              </a:r>
              <a:br>
                <a:rPr lang="en-US" altLang="ko-KR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</a:br>
              <a:endPara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E-mail  : yjko@skku.edu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홈페이지</a:t>
              </a:r>
              <a:r>
                <a:rPr lang="en-US" altLang="ko-KR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: http://nlp.skku.edu/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477F8A-431D-4235-BACC-1EEE808E8178}"/>
                </a:ext>
              </a:extLst>
            </p:cNvPr>
            <p:cNvSpPr txBox="1"/>
            <p:nvPr/>
          </p:nvSpPr>
          <p:spPr>
            <a:xfrm>
              <a:off x="3506789" y="4022980"/>
              <a:ext cx="122180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성명 </a:t>
              </a:r>
              <a:r>
                <a:rPr lang="en-US" altLang="ko-KR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: </a:t>
              </a:r>
              <a:r>
                <a:rPr lang="ko-KR" altLang="en-US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고영중</a:t>
              </a:r>
              <a:r>
                <a:rPr lang="en-US" altLang="ko-KR" sz="1400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endPara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pic>
          <p:nvPicPr>
            <p:cNvPr id="4" name="그림 3" descr="사람, 벽, 착용, 실내이(가) 표시된 사진&#10;&#10;자동 생성된 설명">
              <a:extLst>
                <a:ext uri="{FF2B5EF4-FFF2-40B4-BE49-F238E27FC236}">
                  <a16:creationId xmlns:a16="http://schemas.microsoft.com/office/drawing/2014/main" id="{EE530D1F-6D80-4C82-FCEC-8F4ACD033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8745" y="2487664"/>
              <a:ext cx="1115337" cy="1488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36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LEE HAEUN</cp:lastModifiedBy>
  <cp:revision>16</cp:revision>
  <dcterms:created xsi:type="dcterms:W3CDTF">2019-04-01T08:38:57Z</dcterms:created>
  <dcterms:modified xsi:type="dcterms:W3CDTF">2023-04-07T05:15:04Z</dcterms:modified>
</cp:coreProperties>
</file>