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8" y="2192219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498982" y="4024687"/>
            <a:ext cx="12474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이하은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48443" y="2461870"/>
            <a:ext cx="3891111" cy="2031325"/>
          </a:xfrm>
          <a:prstGeom prst="rect">
            <a:avLst/>
          </a:prstGeom>
          <a:noFill/>
        </p:spPr>
        <p:txBody>
          <a:bodyPr wrap="square" r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Open-domain QA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Large Language Models, PEFT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 	    Natural Language Processing</a:t>
            </a:r>
            <a:b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haeun.lee527@gmail.com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https://github.com/HACore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4" name="그림 3" descr="사람, 의류, 실내, 하얀색이(가) 표시된 사진&#10;&#10;자동 생성된 설명">
            <a:extLst>
              <a:ext uri="{FF2B5EF4-FFF2-40B4-BE49-F238E27FC236}">
                <a16:creationId xmlns:a16="http://schemas.microsoft.com/office/drawing/2014/main" id="{3E1D80CC-7D7A-930D-6697-9E6B8AC0603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28" y="2488231"/>
            <a:ext cx="1137600" cy="15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52</cp:revision>
  <dcterms:created xsi:type="dcterms:W3CDTF">2019-04-01T08:38:57Z</dcterms:created>
  <dcterms:modified xsi:type="dcterms:W3CDTF">2023-08-25T06:15:23Z</dcterms:modified>
</cp:coreProperties>
</file>