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>
        <p:scale>
          <a:sx n="180" d="100"/>
          <a:sy n="180" d="100"/>
        </p:scale>
        <p:origin x="-3588" y="-2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2021-04-01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720340" y="1844040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FE1D2E-6F94-4C1D-BC51-683F31654D4F}"/>
              </a:ext>
            </a:extLst>
          </p:cNvPr>
          <p:cNvSpPr/>
          <p:nvPr/>
        </p:nvSpPr>
        <p:spPr>
          <a:xfrm>
            <a:off x="3326969" y="2195594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ADA80C-E1F6-42FB-AEBA-8C1FD35A9F37}"/>
              </a:ext>
            </a:extLst>
          </p:cNvPr>
          <p:cNvSpPr/>
          <p:nvPr/>
        </p:nvSpPr>
        <p:spPr>
          <a:xfrm>
            <a:off x="3595457" y="2497038"/>
            <a:ext cx="1054509" cy="146200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E7F6D-013B-4051-90CB-8569B4396DAE}"/>
              </a:ext>
            </a:extLst>
          </p:cNvPr>
          <p:cNvSpPr txBox="1"/>
          <p:nvPr/>
        </p:nvSpPr>
        <p:spPr>
          <a:xfrm>
            <a:off x="3563103" y="4024687"/>
            <a:ext cx="111921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성명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: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이지선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D722C-015B-4D16-BA02-1C47AEFDBE84}"/>
              </a:ext>
            </a:extLst>
          </p:cNvPr>
          <p:cNvSpPr txBox="1"/>
          <p:nvPr/>
        </p:nvSpPr>
        <p:spPr>
          <a:xfrm>
            <a:off x="4913437" y="2827435"/>
            <a:ext cx="4017203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현      재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: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학부과정</a:t>
            </a:r>
            <a:endParaRPr lang="en-US" altLang="ko-KR" sz="1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관심분야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: Natural Language Processing</a:t>
            </a:r>
            <a:b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endParaRPr lang="en-US" altLang="ko-KR" sz="1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E-mail  : jiseonlee0430@gmail.com</a:t>
            </a:r>
          </a:p>
        </p:txBody>
      </p:sp>
      <p:pic>
        <p:nvPicPr>
          <p:cNvPr id="3" name="그림 2" descr="사람, 의류이(가) 표시된 사진&#10;&#10;자동 생성된 설명">
            <a:extLst>
              <a:ext uri="{FF2B5EF4-FFF2-40B4-BE49-F238E27FC236}">
                <a16:creationId xmlns:a16="http://schemas.microsoft.com/office/drawing/2014/main" id="{2D776083-F458-493E-8086-45546D13B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776" y="2476820"/>
            <a:ext cx="1130835" cy="150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9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21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DX영화자막 M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규리 최</cp:lastModifiedBy>
  <cp:revision>42</cp:revision>
  <dcterms:created xsi:type="dcterms:W3CDTF">2019-04-01T08:38:57Z</dcterms:created>
  <dcterms:modified xsi:type="dcterms:W3CDTF">2021-04-01T08:44:48Z</dcterms:modified>
</cp:coreProperties>
</file>