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>
        <p:scale>
          <a:sx n="170" d="100"/>
          <a:sy n="170" d="100"/>
        </p:scale>
        <p:origin x="-3168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66312" y="4024687"/>
            <a:ext cx="11128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민수영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sujae9704@gmail.com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https://github.com/Suyoung-Min</a:t>
            </a:r>
          </a:p>
        </p:txBody>
      </p:sp>
      <p:pic>
        <p:nvPicPr>
          <p:cNvPr id="6" name="그림 5" descr="사람, 벽, 실내, 안경이(가) 표시된 사진&#10;&#10;자동 생성된 설명">
            <a:extLst>
              <a:ext uri="{FF2B5EF4-FFF2-40B4-BE49-F238E27FC236}">
                <a16:creationId xmlns:a16="http://schemas.microsoft.com/office/drawing/2014/main" id="{4B7D2B03-A1D1-406E-91CD-5A2B78B5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2" y="2487762"/>
            <a:ext cx="1169308" cy="15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47</cp:revision>
  <dcterms:created xsi:type="dcterms:W3CDTF">2019-04-01T08:38:57Z</dcterms:created>
  <dcterms:modified xsi:type="dcterms:W3CDTF">2023-01-30T03:23:10Z</dcterms:modified>
</cp:coreProperties>
</file>