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1" autoAdjust="0"/>
    <p:restoredTop sz="94660"/>
  </p:normalViewPr>
  <p:slideViewPr>
    <p:cSldViewPr snapToGrid="0">
      <p:cViewPr>
        <p:scale>
          <a:sx n="290" d="100"/>
          <a:sy n="290" d="100"/>
        </p:scale>
        <p:origin x="-5984" y="-3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0" y="4024687"/>
            <a:ext cx="11641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박충원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882387" y="2396549"/>
            <a:ext cx="4189216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Summarization,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             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pcw1102@gmail.com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https://github.com/CHOONGWONII</a:t>
            </a:r>
          </a:p>
        </p:txBody>
      </p:sp>
      <p:pic>
        <p:nvPicPr>
          <p:cNvPr id="4" name="그림 3" descr="사람, 실내, 젊은, 소년이(가) 표시된 사진&#10;&#10;자동 생성된 설명">
            <a:extLst>
              <a:ext uri="{FF2B5EF4-FFF2-40B4-BE49-F238E27FC236}">
                <a16:creationId xmlns:a16="http://schemas.microsoft.com/office/drawing/2014/main" id="{E92F926F-2FBD-4F70-A255-AB861D5815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9972" r="11789" b="9972"/>
          <a:stretch/>
        </p:blipFill>
        <p:spPr>
          <a:xfrm>
            <a:off x="3565478" y="2489418"/>
            <a:ext cx="1108880" cy="14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34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JejuGothicOTF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최규리</cp:lastModifiedBy>
  <cp:revision>45</cp:revision>
  <dcterms:created xsi:type="dcterms:W3CDTF">2019-04-01T08:38:57Z</dcterms:created>
  <dcterms:modified xsi:type="dcterms:W3CDTF">2022-10-01T10:16:58Z</dcterms:modified>
</cp:coreProperties>
</file>