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3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 박지열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836229" y="2471821"/>
            <a:ext cx="401720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Large Language Models, PEFT</a:t>
            </a:r>
          </a:p>
          <a:p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	    Multi Modal</a:t>
            </a:r>
          </a:p>
          <a:p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	    Natural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jiyeol0078@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https://heygeronimo.tistory.com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4" name="그림 3" descr="의류, 사람, 인간의 얼굴, 벽이(가) 표시된 사진&#10;&#10;자동 생성된 설명">
            <a:extLst>
              <a:ext uri="{FF2B5EF4-FFF2-40B4-BE49-F238E27FC236}">
                <a16:creationId xmlns:a16="http://schemas.microsoft.com/office/drawing/2014/main" id="{B6C607F0-0E2E-940F-62B0-7D94B512E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9" t="13217" r="10242" b="29833"/>
          <a:stretch/>
        </p:blipFill>
        <p:spPr>
          <a:xfrm>
            <a:off x="3552427" y="2489405"/>
            <a:ext cx="1182689" cy="15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53</cp:revision>
  <dcterms:created xsi:type="dcterms:W3CDTF">2019-04-01T08:38:57Z</dcterms:created>
  <dcterms:modified xsi:type="dcterms:W3CDTF">2023-08-25T08:03:31Z</dcterms:modified>
</cp:coreProperties>
</file>