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1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박성완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5" name="그림 4" descr="사람, 벽, 가장이(가) 표시된 사진&#10;&#10;자동 생성된 설명">
            <a:extLst>
              <a:ext uri="{FF2B5EF4-FFF2-40B4-BE49-F238E27FC236}">
                <a16:creationId xmlns:a16="http://schemas.microsoft.com/office/drawing/2014/main" id="{CEB9F752-C857-B86D-142F-9327BBB48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45" y="2497037"/>
            <a:ext cx="1137116" cy="1462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B72583-6DB4-E9C5-BC91-5A2D4CC4D221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waniboyy@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https://seongwan.notion.site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50</cp:revision>
  <dcterms:created xsi:type="dcterms:W3CDTF">2019-04-01T08:38:57Z</dcterms:created>
  <dcterms:modified xsi:type="dcterms:W3CDTF">2024-03-06T04:46:36Z</dcterms:modified>
</cp:coreProperties>
</file>