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50" d="100"/>
          <a:sy n="150" d="100"/>
        </p:scale>
        <p:origin x="-2160" y="-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2021-03-11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2021-03-11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2021-03-11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2021-03-11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2021-03-11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2021-03-11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2021-03-11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2021-03-11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2021-03-11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2021-03-11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2021-03-11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2021-03-11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2021-03-11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8D485F-4CA0-4CCB-AB24-373BCD7F530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4F80D44-71E9-4578-9E5D-C9374F4432B2}"/>
              </a:ext>
            </a:extLst>
          </p:cNvPr>
          <p:cNvGrpSpPr/>
          <p:nvPr/>
        </p:nvGrpSpPr>
        <p:grpSpPr>
          <a:xfrm>
            <a:off x="3537247" y="2485779"/>
            <a:ext cx="1160895" cy="1852865"/>
            <a:chOff x="3537247" y="2358968"/>
            <a:chExt cx="1160895" cy="185286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ADA80C-E1F6-42FB-AEBA-8C1FD35A9F37}"/>
                </a:ext>
              </a:extLst>
            </p:cNvPr>
            <p:cNvSpPr/>
            <p:nvPr/>
          </p:nvSpPr>
          <p:spPr>
            <a:xfrm>
              <a:off x="3590441" y="2376407"/>
              <a:ext cx="1054509" cy="14620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C90628B-1B26-4FA2-8C04-ED8A9E86BDC5}"/>
                </a:ext>
              </a:extLst>
            </p:cNvPr>
            <p:cNvGrpSpPr/>
            <p:nvPr/>
          </p:nvGrpSpPr>
          <p:grpSpPr>
            <a:xfrm>
              <a:off x="3537247" y="2358968"/>
              <a:ext cx="1160895" cy="1852865"/>
              <a:chOff x="3537247" y="2358968"/>
              <a:chExt cx="1160895" cy="185286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CE35ED-8C88-41FE-B6EE-7C06B3772841}"/>
                  </a:ext>
                </a:extLst>
              </p:cNvPr>
              <p:cNvSpPr txBox="1"/>
              <p:nvPr/>
            </p:nvSpPr>
            <p:spPr>
              <a:xfrm>
                <a:off x="3537247" y="3904056"/>
                <a:ext cx="11608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성명 </a:t>
                </a:r>
                <a:r>
                  <a:rPr lang="en-US" altLang="ko-KR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: </a:t>
                </a:r>
                <a:r>
                  <a:rPr lang="ko-KR" altLang="en-US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손동철</a:t>
                </a:r>
              </a:p>
            </p:txBody>
          </p:sp>
          <p:pic>
            <p:nvPicPr>
              <p:cNvPr id="6" name="그림 5" descr="사람, 소년, 넥타이, 젊은이(가) 표시된 사진&#10;&#10;자동 생성된 설명">
                <a:extLst>
                  <a:ext uri="{FF2B5EF4-FFF2-40B4-BE49-F238E27FC236}">
                    <a16:creationId xmlns:a16="http://schemas.microsoft.com/office/drawing/2014/main" id="{4E58823D-5F1B-4031-B8A0-487684D67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5539" y="2358968"/>
                <a:ext cx="1078992" cy="1499292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046CABF-4F53-4C5D-A691-96BF5EE9B43B}"/>
              </a:ext>
            </a:extLst>
          </p:cNvPr>
          <p:cNvSpPr txBox="1"/>
          <p:nvPr/>
        </p:nvSpPr>
        <p:spPr>
          <a:xfrm>
            <a:off x="4913437" y="2197893"/>
            <a:ext cx="4017203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현      재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석사과정</a:t>
            </a: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관심분야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Dialogue System,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      POS Tagging,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      Natural Language Processing,</a:t>
            </a:r>
          </a:p>
          <a:p>
            <a:pPr lvl="2"/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Sentiment Analysis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E-mail  : sondongcheol94@gmail.com</a:t>
            </a:r>
          </a:p>
          <a:p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https://sondongcheol94.github.io/</a:t>
            </a:r>
          </a:p>
        </p:txBody>
      </p:sp>
    </p:spTree>
    <p:extLst>
      <p:ext uri="{BB962C8B-B14F-4D97-AF65-F5344CB8AC3E}">
        <p14:creationId xmlns:p14="http://schemas.microsoft.com/office/powerpoint/2010/main" val="5578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DX영화자막 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규리 최</cp:lastModifiedBy>
  <cp:revision>30</cp:revision>
  <dcterms:created xsi:type="dcterms:W3CDTF">2019-04-01T08:38:57Z</dcterms:created>
  <dcterms:modified xsi:type="dcterms:W3CDTF">2021-03-10T15:02:11Z</dcterms:modified>
</cp:coreProperties>
</file>