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200" d="100"/>
          <a:sy n="200" d="100"/>
        </p:scale>
        <p:origin x="-3456" y="-2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35838" y="1838874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19D658-B0A9-407B-94BB-3C35403335EA}"/>
              </a:ext>
            </a:extLst>
          </p:cNvPr>
          <p:cNvSpPr/>
          <p:nvPr/>
        </p:nvSpPr>
        <p:spPr>
          <a:xfrm>
            <a:off x="3326969" y="2202839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A84C8B-E22A-4D7D-A467-E4C474B74045}"/>
              </a:ext>
            </a:extLst>
          </p:cNvPr>
          <p:cNvSpPr txBox="1"/>
          <p:nvPr/>
        </p:nvSpPr>
        <p:spPr>
          <a:xfrm>
            <a:off x="4913437" y="2296072"/>
            <a:ext cx="4017203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현      재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석사과정</a:t>
            </a: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관심분야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Extractive Summarization,</a:t>
            </a:r>
            <a:b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             Abstractive Summarization,</a:t>
            </a:r>
            <a:b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             POS Tagging,</a:t>
            </a:r>
            <a:b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             Natural Language Processing</a:t>
            </a:r>
            <a:b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E-mail  : jisu.ponyo@gmail.com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홈페이지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: https://jisu3941.github.io/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A5C286E-55B4-4D4E-9167-693EBCAAE1AB}"/>
              </a:ext>
            </a:extLst>
          </p:cNvPr>
          <p:cNvGrpSpPr/>
          <p:nvPr/>
        </p:nvGrpSpPr>
        <p:grpSpPr>
          <a:xfrm>
            <a:off x="3534041" y="2497824"/>
            <a:ext cx="1167307" cy="1843264"/>
            <a:chOff x="3534041" y="2364138"/>
            <a:chExt cx="1167307" cy="184326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ADA80C-E1F6-42FB-AEBA-8C1FD35A9F37}"/>
                </a:ext>
              </a:extLst>
            </p:cNvPr>
            <p:cNvSpPr/>
            <p:nvPr/>
          </p:nvSpPr>
          <p:spPr>
            <a:xfrm>
              <a:off x="3590441" y="2376407"/>
              <a:ext cx="1054509" cy="146200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5F8DBD8-4A1A-4C9B-98C5-CAF0FFBC050F}"/>
                </a:ext>
              </a:extLst>
            </p:cNvPr>
            <p:cNvGrpSpPr/>
            <p:nvPr/>
          </p:nvGrpSpPr>
          <p:grpSpPr>
            <a:xfrm>
              <a:off x="3534041" y="2364138"/>
              <a:ext cx="1167307" cy="1843264"/>
              <a:chOff x="3534041" y="2364138"/>
              <a:chExt cx="1167307" cy="1843264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8649CD-5755-4024-AF81-8C68C68F800E}"/>
                  </a:ext>
                </a:extLst>
              </p:cNvPr>
              <p:cNvSpPr txBox="1"/>
              <p:nvPr/>
            </p:nvSpPr>
            <p:spPr>
              <a:xfrm>
                <a:off x="3534041" y="3899625"/>
                <a:ext cx="116730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성명 </a:t>
                </a:r>
                <a:r>
                  <a:rPr lang="en-US" altLang="ko-KR" sz="1400" dirty="0"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: </a:t>
                </a:r>
                <a:r>
                  <a:rPr lang="ko-KR" altLang="en-US" sz="1400" dirty="0"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서지수</a:t>
                </a:r>
              </a:p>
            </p:txBody>
          </p:sp>
          <p:pic>
            <p:nvPicPr>
              <p:cNvPr id="6" name="그림 5" descr="사람, 실내, 의류, 여자이(가) 표시된 사진&#10;&#10;자동 생성된 설명">
                <a:extLst>
                  <a:ext uri="{FF2B5EF4-FFF2-40B4-BE49-F238E27FC236}">
                    <a16:creationId xmlns:a16="http://schemas.microsoft.com/office/drawing/2014/main" id="{A1E12184-0804-4960-B482-9E16CEB3F4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9" r="3953"/>
              <a:stretch/>
            </p:blipFill>
            <p:spPr>
              <a:xfrm>
                <a:off x="3575404" y="2364138"/>
                <a:ext cx="1084580" cy="148654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5786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48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DX영화자막 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장 대식</cp:lastModifiedBy>
  <cp:revision>36</cp:revision>
  <dcterms:created xsi:type="dcterms:W3CDTF">2019-04-01T08:38:57Z</dcterms:created>
  <dcterms:modified xsi:type="dcterms:W3CDTF">2020-07-10T08:00:59Z</dcterms:modified>
</cp:coreProperties>
</file>