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40661" y="4024687"/>
            <a:ext cx="11641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신승민</a:t>
            </a:r>
          </a:p>
        </p:txBody>
      </p:sp>
      <p:pic>
        <p:nvPicPr>
          <p:cNvPr id="4" name="그림 3" descr="사람, 가장이(가) 표시된 사진&#10;&#10;자동 생성된 설명">
            <a:extLst>
              <a:ext uri="{FF2B5EF4-FFF2-40B4-BE49-F238E27FC236}">
                <a16:creationId xmlns:a16="http://schemas.microsoft.com/office/drawing/2014/main" id="{69B87572-F814-63FF-56D1-79784960A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18034" r="8045"/>
          <a:stretch/>
        </p:blipFill>
        <p:spPr>
          <a:xfrm>
            <a:off x="3566575" y="2456534"/>
            <a:ext cx="1230683" cy="15115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EF5198-9BCF-C0CB-0F04-D27A0E05B8AF}"/>
              </a:ext>
            </a:extLst>
          </p:cNvPr>
          <p:cNvSpPr txBox="1"/>
          <p:nvPr/>
        </p:nvSpPr>
        <p:spPr>
          <a:xfrm>
            <a:off x="4848443" y="2461870"/>
            <a:ext cx="3891111" cy="203132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석사과정</a:t>
            </a:r>
            <a:endParaRPr lang="en-US" altLang="ko-KR" sz="140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Dialogue system</a:t>
            </a:r>
          </a:p>
          <a:p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	    Controllabel generation</a:t>
            </a:r>
            <a:b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  	    Natural Language Processing</a:t>
            </a:r>
            <a:b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seungminshin00@gmail.com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https://github.com/seumm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40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하은 이</cp:lastModifiedBy>
  <cp:revision>56</cp:revision>
  <dcterms:created xsi:type="dcterms:W3CDTF">2019-04-01T08:38:57Z</dcterms:created>
  <dcterms:modified xsi:type="dcterms:W3CDTF">2024-03-07T02:14:51Z</dcterms:modified>
</cp:coreProperties>
</file>