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6048" y="-3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7454" y="4024687"/>
            <a:ext cx="117051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유하은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516582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Processing,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              Dialogue System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haeun.yu204@gmail.com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https://github.com/HaeunYu</a:t>
            </a:r>
          </a:p>
        </p:txBody>
      </p:sp>
      <p:pic>
        <p:nvPicPr>
          <p:cNvPr id="4" name="그림 3" descr="의류, 사람, 서있는, 젊은이(가) 표시된 사진&#10;&#10;자동 생성된 설명">
            <a:extLst>
              <a:ext uri="{FF2B5EF4-FFF2-40B4-BE49-F238E27FC236}">
                <a16:creationId xmlns:a16="http://schemas.microsoft.com/office/drawing/2014/main" id="{9BEE0B70-89B3-40FA-90C6-D28230591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" r="3012"/>
          <a:stretch/>
        </p:blipFill>
        <p:spPr>
          <a:xfrm>
            <a:off x="3576900" y="2480888"/>
            <a:ext cx="1091620" cy="14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37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43</cp:revision>
  <dcterms:created xsi:type="dcterms:W3CDTF">2019-04-01T08:38:57Z</dcterms:created>
  <dcterms:modified xsi:type="dcterms:W3CDTF">2022-10-01T10:13:27Z</dcterms:modified>
</cp:coreProperties>
</file>