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00FF"/>
    <a:srgbClr val="FFB404"/>
    <a:srgbClr val="FFFF00"/>
    <a:srgbClr val="9DC3E6"/>
    <a:srgbClr val="FEF5DF"/>
    <a:srgbClr val="FFFFFF"/>
    <a:srgbClr val="F2F2F2"/>
    <a:srgbClr val="3B4D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270" d="100"/>
          <a:sy n="270" d="100"/>
        </p:scale>
        <p:origin x="-876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2021-08-19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363CD-D7B2-46A8-9498-2D9E57BA4EB1}"/>
              </a:ext>
            </a:extLst>
          </p:cNvPr>
          <p:cNvSpPr txBox="1"/>
          <p:nvPr/>
        </p:nvSpPr>
        <p:spPr>
          <a:xfrm>
            <a:off x="1295082" y="11084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ETRI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배경만</a:t>
            </a:r>
          </a:p>
        </p:txBody>
      </p:sp>
      <p:pic>
        <p:nvPicPr>
          <p:cNvPr id="24" name="그림 23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0121F76C-C7A7-4068-BE67-CBCD70D85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19608" r="7210" b="11122"/>
          <a:stretch/>
        </p:blipFill>
        <p:spPr>
          <a:xfrm>
            <a:off x="945639" y="1159752"/>
            <a:ext cx="365386" cy="124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2E70E8-150E-422C-8063-F26993BC5183}"/>
              </a:ext>
            </a:extLst>
          </p:cNvPr>
          <p:cNvSpPr txBox="1"/>
          <p:nvPr/>
        </p:nvSpPr>
        <p:spPr>
          <a:xfrm>
            <a:off x="1295082" y="130833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imcGAMES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황재원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2821E-7F8F-4B6B-ACC3-AFADF41C90BC}"/>
              </a:ext>
            </a:extLst>
          </p:cNvPr>
          <p:cNvSpPr txBox="1"/>
          <p:nvPr/>
        </p:nvSpPr>
        <p:spPr>
          <a:xfrm>
            <a:off x="1295082" y="1508226"/>
            <a:ext cx="11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백종탁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739B-DC43-4498-A2ED-90F5E1DFBCC1}"/>
              </a:ext>
            </a:extLst>
          </p:cNvPr>
          <p:cNvSpPr txBox="1"/>
          <p:nvPr/>
        </p:nvSpPr>
        <p:spPr>
          <a:xfrm>
            <a:off x="1295082" y="170811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09EA-08E5-4DBC-BAD0-88139EF7C6B6}"/>
              </a:ext>
            </a:extLst>
          </p:cNvPr>
          <p:cNvSpPr txBox="1"/>
          <p:nvPr/>
        </p:nvSpPr>
        <p:spPr>
          <a:xfrm>
            <a:off x="1295082" y="190800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배상준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BDADD-9A4B-4400-A527-62C78B015603}"/>
              </a:ext>
            </a:extLst>
          </p:cNvPr>
          <p:cNvSpPr txBox="1"/>
          <p:nvPr/>
        </p:nvSpPr>
        <p:spPr>
          <a:xfrm>
            <a:off x="1295082" y="210789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A66A2-EC3E-49C9-BE11-227A8E6AC36A}"/>
              </a:ext>
            </a:extLst>
          </p:cNvPr>
          <p:cNvSpPr txBox="1"/>
          <p:nvPr/>
        </p:nvSpPr>
        <p:spPr>
          <a:xfrm>
            <a:off x="1295082" y="230778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CF2F8-36CF-490F-A1C4-948E97EEE59A}"/>
              </a:ext>
            </a:extLst>
          </p:cNvPr>
          <p:cNvSpPr txBox="1"/>
          <p:nvPr/>
        </p:nvSpPr>
        <p:spPr>
          <a:xfrm>
            <a:off x="1295082" y="250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김신일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6498A1A-98AE-455F-B867-6A0214C5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1" y="1341486"/>
            <a:ext cx="710684" cy="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0C9D91D3-AAD4-4C46-99CC-AD463C8C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1554464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1405680C-FA8E-4FD9-BCF6-D1AA401E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2354683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A72B159A-7AB0-434B-B575-1A9CC7CF4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732827"/>
            <a:ext cx="167873" cy="173133"/>
          </a:xfrm>
          <a:prstGeom prst="rect">
            <a:avLst/>
          </a:prstGeom>
        </p:spPr>
      </p:pic>
      <p:pic>
        <p:nvPicPr>
          <p:cNvPr id="38" name="그림 37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9E31B6AC-8D1E-4B0E-A6F8-901DAAE8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942438"/>
            <a:ext cx="179531" cy="173133"/>
          </a:xfrm>
          <a:prstGeom prst="rect">
            <a:avLst/>
          </a:prstGeom>
        </p:spPr>
      </p:pic>
      <p:pic>
        <p:nvPicPr>
          <p:cNvPr id="39" name="그림 3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F4B01B3C-B808-4A8E-A46A-8C4160AD6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2142831"/>
            <a:ext cx="179531" cy="173133"/>
          </a:xfrm>
          <a:prstGeom prst="rect">
            <a:avLst/>
          </a:prstGeom>
        </p:spPr>
      </p:pic>
      <p:pic>
        <p:nvPicPr>
          <p:cNvPr id="40" name="Picture 12" descr="kakao">
            <a:extLst>
              <a:ext uri="{FF2B5EF4-FFF2-40B4-BE49-F238E27FC236}">
                <a16:creationId xmlns:a16="http://schemas.microsoft.com/office/drawing/2014/main" id="{C7F40EFD-ACDC-48B6-BF4D-AFEC79F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6918" y="2558146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3CC304-831E-4942-92F6-27B788096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1135402" y="2754579"/>
            <a:ext cx="159680" cy="14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80220-CE65-4F85-8556-D5AEAAA6C4FB}"/>
              </a:ext>
            </a:extLst>
          </p:cNvPr>
          <p:cNvSpPr txBox="1"/>
          <p:nvPr/>
        </p:nvSpPr>
        <p:spPr>
          <a:xfrm>
            <a:off x="1295082" y="27075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597E4-BED7-490A-92C5-04455E2D32F0}"/>
              </a:ext>
            </a:extLst>
          </p:cNvPr>
          <p:cNvSpPr txBox="1"/>
          <p:nvPr/>
        </p:nvSpPr>
        <p:spPr>
          <a:xfrm>
            <a:off x="1303710" y="290744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E46E6-A023-4490-A0F7-3338E3F0BA9D}"/>
              </a:ext>
            </a:extLst>
          </p:cNvPr>
          <p:cNvSpPr txBox="1"/>
          <p:nvPr/>
        </p:nvSpPr>
        <p:spPr>
          <a:xfrm>
            <a:off x="3335245" y="110844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이창수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26C7-B4E3-45B6-876F-25EEC1EF35C8}"/>
              </a:ext>
            </a:extLst>
          </p:cNvPr>
          <p:cNvSpPr txBox="1"/>
          <p:nvPr/>
        </p:nvSpPr>
        <p:spPr>
          <a:xfrm>
            <a:off x="3335245" y="130815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천주룡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919D9-C9E8-4E73-91AD-79354262F9EE}"/>
              </a:ext>
            </a:extLst>
          </p:cNvPr>
          <p:cNvSpPr txBox="1"/>
          <p:nvPr/>
        </p:nvSpPr>
        <p:spPr>
          <a:xfrm>
            <a:off x="3335245" y="1507854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Saramin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이호경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8C52E-9D75-4D43-BA57-2DF75AEFBC46}"/>
              </a:ext>
            </a:extLst>
          </p:cNvPr>
          <p:cNvSpPr txBox="1"/>
          <p:nvPr/>
        </p:nvSpPr>
        <p:spPr>
          <a:xfrm>
            <a:off x="3335245" y="170755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33171-CD92-43ED-8C36-17880108A562}"/>
              </a:ext>
            </a:extLst>
          </p:cNvPr>
          <p:cNvSpPr txBox="1"/>
          <p:nvPr/>
        </p:nvSpPr>
        <p:spPr>
          <a:xfrm>
            <a:off x="3335245" y="190726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윤정민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C8B8F-7676-4F61-9C40-99239EEFFD1E}"/>
              </a:ext>
            </a:extLst>
          </p:cNvPr>
          <p:cNvSpPr txBox="1"/>
          <p:nvPr/>
        </p:nvSpPr>
        <p:spPr>
          <a:xfrm>
            <a:off x="3335245" y="2106963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73703-7879-495D-BD3C-0F2C4F7D769C}"/>
              </a:ext>
            </a:extLst>
          </p:cNvPr>
          <p:cNvSpPr txBox="1"/>
          <p:nvPr/>
        </p:nvSpPr>
        <p:spPr>
          <a:xfrm>
            <a:off x="3335245" y="230666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9D865A80-3967-49D3-9C60-E677A084F9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365066"/>
            <a:ext cx="578113" cy="110401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5D98CA78-33FD-4B90-9C44-FDD5251B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167346"/>
            <a:ext cx="578113" cy="110401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6E48417-5F3F-48ED-B9C7-B7233DD2B3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2567890"/>
            <a:ext cx="578113" cy="1104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466A91A-CE0C-4BF0-99D4-C5D1B765B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358173"/>
            <a:ext cx="639585" cy="134198"/>
          </a:xfrm>
          <a:prstGeom prst="rect">
            <a:avLst/>
          </a:prstGeom>
        </p:spPr>
      </p:pic>
      <p:pic>
        <p:nvPicPr>
          <p:cNvPr id="58" name="Picture 12" descr="kakao">
            <a:extLst>
              <a:ext uri="{FF2B5EF4-FFF2-40B4-BE49-F238E27FC236}">
                <a16:creationId xmlns:a16="http://schemas.microsoft.com/office/drawing/2014/main" id="{66E5C3E8-E7E9-473F-A3C6-DD26FB9C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8925" y="2956868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A3F6B5-D090-449E-A881-A4713F5E9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2952027"/>
            <a:ext cx="233386" cy="1270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16D6DF-9300-445A-8B21-BA8D12AF8C59}"/>
              </a:ext>
            </a:extLst>
          </p:cNvPr>
          <p:cNvSpPr txBox="1"/>
          <p:nvPr/>
        </p:nvSpPr>
        <p:spPr>
          <a:xfrm>
            <a:off x="3335245" y="250636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유홍연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7B0ACF-23ED-4692-8416-62742129C753}"/>
              </a:ext>
            </a:extLst>
          </p:cNvPr>
          <p:cNvSpPr txBox="1"/>
          <p:nvPr/>
        </p:nvSpPr>
        <p:spPr>
          <a:xfrm>
            <a:off x="3335245" y="2905777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NCSOFT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chojunhee7003@gmail.com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444870-8857-4C7C-B83D-45D83640D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751636"/>
            <a:ext cx="159680" cy="1439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6B46AF4-0C94-419A-ADD2-90B29F749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165930"/>
            <a:ext cx="639585" cy="134198"/>
          </a:xfrm>
          <a:prstGeom prst="rect">
            <a:avLst/>
          </a:prstGeom>
        </p:spPr>
      </p:pic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5A69901-164D-45EE-BF97-4184DD244128}"/>
              </a:ext>
            </a:extLst>
          </p:cNvPr>
          <p:cNvSpPr txBox="1"/>
          <p:nvPr/>
        </p:nvSpPr>
        <p:spPr>
          <a:xfrm>
            <a:off x="3335245" y="270607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이승욱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782529B-9637-471C-8250-68E100C8D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761305"/>
            <a:ext cx="639585" cy="134198"/>
          </a:xfrm>
          <a:prstGeom prst="rect">
            <a:avLst/>
          </a:prstGeom>
        </p:spPr>
      </p:pic>
      <p:pic>
        <p:nvPicPr>
          <p:cNvPr id="81" name="그림 80" descr="그리기이(가) 표시된 사진&#10;&#10;자동 생성된 설명">
            <a:extLst>
              <a:ext uri="{FF2B5EF4-FFF2-40B4-BE49-F238E27FC236}">
                <a16:creationId xmlns:a16="http://schemas.microsoft.com/office/drawing/2014/main" id="{49F56DA2-5A2A-4D93-A553-DCD5150E97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969979"/>
            <a:ext cx="578113" cy="110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B6CE12-F8CB-405B-9F00-C8E68AAB6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67" y="1549409"/>
            <a:ext cx="605639" cy="1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589217" y="908028"/>
            <a:ext cx="4143381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자연어처리 연구실에서는 자연어처리와 정보검색 분야 최고의 국제 학술대회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총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내년에는 더 많은 논문을 발표할 수 있기를 기대합니다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정보에 대한 자세한 내용은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Publications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확인하시기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096000" y="203083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34107"/>
            <a:ext cx="4307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2021/11/05  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최고의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국제 학술대회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2021/08/10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CIKM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발표되었습니다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IF=3)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2021/08/10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SSFT Ranker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MS MARCO Passage Ranking Leaderboard </a:t>
            </a:r>
            <a:r>
              <a:rPr lang="en-US" altLang="ko-KR" sz="70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700" dirty="0">
                <a:solidFill>
                  <a:srgbClr val="575757"/>
                </a:solidFill>
                <a:latin typeface="Arial" panose="020B0604020202020204" pitchFamily="34" charset="0"/>
              </a:rPr>
              <a:t>type:</a:t>
            </a:r>
            <a:r>
              <a:rPr lang="ko-KR" altLang="en-US" sz="700" dirty="0">
                <a:solidFill>
                  <a:srgbClr val="575757"/>
                </a:solidFill>
                <a:latin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575757"/>
                </a:solidFill>
                <a:latin typeface="Arial" panose="020B0604020202020204" pitchFamily="34" charset="0"/>
              </a:rPr>
              <a:t>reranking</a:t>
            </a:r>
            <a:r>
              <a:rPr lang="en-US" altLang="ko-KR" sz="70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모델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차지했습니다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2021/03/11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발표되었습니다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2021/01/12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발표되었습니다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2020/12/02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발표되었습니다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IF=4)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2020/12/02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DSTC9 Workshop of 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발표되었습니다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2021/03/11   </a:t>
            </a: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COLING 2020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발표되었습니다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330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규리 최</cp:lastModifiedBy>
  <cp:revision>59</cp:revision>
  <dcterms:created xsi:type="dcterms:W3CDTF">2019-05-14T03:55:50Z</dcterms:created>
  <dcterms:modified xsi:type="dcterms:W3CDTF">2021-08-19T04:47:30Z</dcterms:modified>
</cp:coreProperties>
</file>