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00FF"/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90" d="100"/>
          <a:sy n="290" d="100"/>
        </p:scale>
        <p:origin x="-10014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Saramin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chojunhee7003@gmail.com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  <p:pic>
        <p:nvPicPr>
          <p:cNvPr id="81" name="그림 80" descr="그리기이(가) 표시된 사진&#10;&#10;자동 생성된 설명">
            <a:extLst>
              <a:ext uri="{FF2B5EF4-FFF2-40B4-BE49-F238E27FC236}">
                <a16:creationId xmlns:a16="http://schemas.microsoft.com/office/drawing/2014/main" id="{49F56DA2-5A2A-4D93-A553-DCD5150E9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969979"/>
            <a:ext cx="578113" cy="11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6CE12-F8CB-405B-9F00-C8E68AAB6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7" y="1549409"/>
            <a:ext cx="605639" cy="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48414" y="914604"/>
            <a:ext cx="40249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내년에는 더 많은 논문을 발표할 수 있기를 기대합니다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096000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34107"/>
            <a:ext cx="430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2021/11/05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학술대회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CIKM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IF=3)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SSFT Ranker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MS MARCO Passage Ranking Leaderboard 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type:</a:t>
            </a:r>
            <a:r>
              <a:rPr lang="ko-KR" altLang="en-US" sz="700" dirty="0">
                <a:solidFill>
                  <a:srgbClr val="575757"/>
                </a:solidFill>
                <a:latin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reranking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모델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차지했습니다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2021/01/12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DSTC9 Workshop of 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COLING 2020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336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61</cp:revision>
  <dcterms:created xsi:type="dcterms:W3CDTF">2019-05-14T03:55:50Z</dcterms:created>
  <dcterms:modified xsi:type="dcterms:W3CDTF">2021-08-19T07:38:26Z</dcterms:modified>
</cp:coreProperties>
</file>