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200" d="100"/>
          <a:sy n="200" d="100"/>
        </p:scale>
        <p:origin x="14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JejuGothicOTF" panose="02000300000000000000" pitchFamily="2" charset="-127"/>
                <a:ea typeface="JejuGothicOTF" panose="02000300000000000000" pitchFamily="2" charset="-127"/>
              </a:rPr>
              <a:t>E-mail </a:t>
            </a:r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자연어 처리에 관심 있는 학생은 </a:t>
            </a:r>
            <a:endParaRPr lang="en-US" altLang="ko-KR" sz="16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6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563E1B-B811-3784-3352-D739FA9EF96F}"/>
              </a:ext>
            </a:extLst>
          </p:cNvPr>
          <p:cNvGrpSpPr/>
          <p:nvPr/>
        </p:nvGrpSpPr>
        <p:grpSpPr>
          <a:xfrm>
            <a:off x="826608" y="1260568"/>
            <a:ext cx="1176492" cy="169277"/>
            <a:chOff x="826608" y="1087850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08785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24157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428104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595640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265784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763176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930712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2098248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33320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600856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68392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902F8D6-55BE-9B2D-CBC4-D34B7778FC35}"/>
              </a:ext>
            </a:extLst>
          </p:cNvPr>
          <p:cNvGrpSpPr/>
          <p:nvPr/>
        </p:nvGrpSpPr>
        <p:grpSpPr>
          <a:xfrm>
            <a:off x="2425948" y="2566314"/>
            <a:ext cx="1042625" cy="169277"/>
            <a:chOff x="2425948" y="2895170"/>
            <a:chExt cx="1042625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948" y="2926200"/>
              <a:ext cx="196980" cy="107216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895170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72658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AD6EEBA-1E5A-F73C-DB19-E57C5D117BF8}"/>
              </a:ext>
            </a:extLst>
          </p:cNvPr>
          <p:cNvGrpSpPr/>
          <p:nvPr/>
        </p:nvGrpSpPr>
        <p:grpSpPr>
          <a:xfrm>
            <a:off x="3599205" y="2196698"/>
            <a:ext cx="1212230" cy="169277"/>
            <a:chOff x="3599205" y="2178117"/>
            <a:chExt cx="1212230" cy="16927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1" b="21117"/>
            <a:stretch/>
          </p:blipFill>
          <p:spPr bwMode="auto">
            <a:xfrm>
              <a:off x="3599205" y="2209279"/>
              <a:ext cx="396990" cy="13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178117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57466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42274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2011890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27082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81506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66314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4105939-428D-2D03-4728-017C1D3739EA}"/>
              </a:ext>
            </a:extLst>
          </p:cNvPr>
          <p:cNvGrpSpPr/>
          <p:nvPr/>
        </p:nvGrpSpPr>
        <p:grpSpPr>
          <a:xfrm>
            <a:off x="3602252" y="2751122"/>
            <a:ext cx="1206136" cy="169277"/>
            <a:chOff x="3602252" y="2714691"/>
            <a:chExt cx="1206136" cy="16927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23737C-A497-5990-AF53-82FB00954F3E}"/>
                </a:ext>
              </a:extLst>
            </p:cNvPr>
            <p:cNvSpPr txBox="1"/>
            <p:nvPr/>
          </p:nvSpPr>
          <p:spPr>
            <a:xfrm>
              <a:off x="3993246" y="271469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Saltlux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유재아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27A2E4-3622-762F-D71D-A5EB4A99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35490"/>
            <a:stretch/>
          </p:blipFill>
          <p:spPr>
            <a:xfrm>
              <a:off x="3602252" y="2739699"/>
              <a:ext cx="377704" cy="96706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DF258C-2D04-0221-8E85-F22FFE85DF03}"/>
              </a:ext>
            </a:extLst>
          </p:cNvPr>
          <p:cNvGrpSpPr/>
          <p:nvPr/>
        </p:nvGrpSpPr>
        <p:grpSpPr>
          <a:xfrm>
            <a:off x="693158" y="1087850"/>
            <a:ext cx="1309942" cy="174459"/>
            <a:chOff x="693158" y="1069121"/>
            <a:chExt cx="1309942" cy="1744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BFCD1E-2AC6-7A8B-AF2F-CA9F1DC91ECB}"/>
                </a:ext>
              </a:extLst>
            </p:cNvPr>
            <p:cNvSpPr txBox="1"/>
            <p:nvPr/>
          </p:nvSpPr>
          <p:spPr>
            <a:xfrm>
              <a:off x="1187955" y="106943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동아대학교 교수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양선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F96C693-DEA5-D1C4-D1D5-9B393BD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158" y="1069121"/>
              <a:ext cx="494091" cy="174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63919"/>
            <a:ext cx="4307648" cy="173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343</Words>
  <Application>Microsoft Office PowerPoint</Application>
  <PresentationFormat>와이드스크린</PresentationFormat>
  <Paragraphs>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하은 이</cp:lastModifiedBy>
  <cp:revision>81</cp:revision>
  <dcterms:created xsi:type="dcterms:W3CDTF">2019-05-14T03:55:50Z</dcterms:created>
  <dcterms:modified xsi:type="dcterms:W3CDTF">2024-03-07T06:55:48Z</dcterms:modified>
</cp:coreProperties>
</file>