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C9B99-6B4A-F947-EB7F-6C693ADF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25C0E6E-8EF9-7835-B766-4DC3FBB0777E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50E03C-5102-C9A9-48AF-409AAA1E637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1C439C-60E1-D316-CF20-6BBBCEFB98A6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3638D259-1B35-46C4-FA04-F735B3A9BDCD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4A0761A1-B042-89CF-A680-16A05793461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79D4D-47EA-2B79-A3BD-316FCDD96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E1CA3-07E4-0758-986E-604B0A02B710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News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5A8F16-3BEC-0E57-DD8E-5122E13D27DE}"/>
                </a:ext>
              </a:extLst>
            </p:cNvPr>
            <p:cNvSpPr txBox="1"/>
            <p:nvPr/>
          </p:nvSpPr>
          <p:spPr>
            <a:xfrm>
              <a:off x="1316007" y="1685684"/>
              <a:ext cx="9559986" cy="419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2025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ACL 2025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WSDM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SIGIR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DSTC10 Workshop of AAAI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3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AAAI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NAACL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901898-F558-DB0E-B8F3-E10A50652F6B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C5BC90-D3F9-EB89-54C4-383DB362A930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FB86C7-3FE7-5870-483A-F40F6156D0EC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F1DD4B35-939D-50A2-0411-EDCFAD0B38DE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E507275-B324-A6EB-8F73-11E41A19C1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1528856-1B50-6E35-7E6A-3D486589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669FE-6EAB-2FD2-BCDB-18B09F0588AB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E49CBE4-7BD2-B817-1550-7DBDC16692A3}"/>
                </a:ext>
              </a:extLst>
            </p:cNvPr>
            <p:cNvGrpSpPr/>
            <p:nvPr/>
          </p:nvGrpSpPr>
          <p:grpSpPr>
            <a:xfrm>
              <a:off x="4603302" y="2066973"/>
              <a:ext cx="2996601" cy="3592171"/>
              <a:chOff x="4905440" y="2066973"/>
              <a:chExt cx="2996601" cy="359217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1BF9A56-8385-7C69-552C-56D548766386}"/>
                  </a:ext>
                </a:extLst>
              </p:cNvPr>
              <p:cNvGrpSpPr/>
              <p:nvPr/>
            </p:nvGrpSpPr>
            <p:grpSpPr>
              <a:xfrm>
                <a:off x="6041492" y="2066973"/>
                <a:ext cx="1860549" cy="3592171"/>
                <a:chOff x="9141883" y="1996133"/>
                <a:chExt cx="1860549" cy="359217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44777F-6424-A245-4F17-1002D8CC1E8D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김신일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F390F-FE68-E650-9D4B-FE139FE562ED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김성현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1637C6-0ECA-83EF-C4EF-3B6126A9D282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이준영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66E34F4-9F2C-FD0E-859A-54573F937985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이창수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DDD97E-F3EF-4772-F8D5-AA3279DEAAC3}"/>
                    </a:ext>
                  </a:extLst>
                </p:cNvPr>
                <p:cNvSpPr txBox="1"/>
                <p:nvPr/>
              </p:nvSpPr>
              <p:spPr>
                <a:xfrm>
                  <a:off x="9143999" y="3858826"/>
                  <a:ext cx="16102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천주룡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9542E57-8342-A59E-8B7B-1A2A519C7993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Saramin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이호경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4DE928F-81C5-4D41-0347-0B39D69BFC65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안재현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DB8D61-158A-79F7-D6F0-2598F756DD8A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윤정민</a:t>
                  </a:r>
                </a:p>
              </p:txBody>
            </p:sp>
          </p:grpSp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AC19552-6C09-798F-5A6F-C0F21F383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3541227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E16B297-2803-385A-B28A-F26796A4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1955" y="258257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96" name="그림 9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E1B135A-C402-04D5-9B9E-AC689F27D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4008943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7" name="그림 9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A97472-4AF6-C1FB-5239-5A50B59C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5396292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9D8117F-5EF4-7FE9-07F2-C7B89AC6D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0363" y="4889654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07" name="Picture 12" descr="kakao">
                <a:extLst>
                  <a:ext uri="{FF2B5EF4-FFF2-40B4-BE49-F238E27FC236}">
                    <a16:creationId xmlns:a16="http://schemas.microsoft.com/office/drawing/2014/main" id="{6DD3F8F4-258F-71BF-B651-46DC752AA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2122138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2" descr="kakao">
                <a:extLst>
                  <a:ext uri="{FF2B5EF4-FFF2-40B4-BE49-F238E27FC236}">
                    <a16:creationId xmlns:a16="http://schemas.microsoft.com/office/drawing/2014/main" id="{6680B9C4-AEC2-ECF0-014B-C83F7128F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3031035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C568556-1319-AF80-77BB-570370A1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40" y="4434547"/>
                <a:ext cx="1134460" cy="25200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A48C36-A87C-B463-AD76-4D9DF80D3EC3}"/>
                </a:ext>
              </a:extLst>
            </p:cNvPr>
            <p:cNvGrpSpPr/>
            <p:nvPr/>
          </p:nvGrpSpPr>
          <p:grpSpPr>
            <a:xfrm>
              <a:off x="1464435" y="2054364"/>
              <a:ext cx="3347091" cy="3592171"/>
              <a:chOff x="1368837" y="2054364"/>
              <a:chExt cx="3347091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1D620A3-263E-6634-22BA-9AB98EA57889}"/>
                  </a:ext>
                </a:extLst>
              </p:cNvPr>
              <p:cNvGrpSpPr/>
              <p:nvPr/>
            </p:nvGrpSpPr>
            <p:grpSpPr>
              <a:xfrm>
                <a:off x="2443024" y="2054364"/>
                <a:ext cx="2272904" cy="3592171"/>
                <a:chOff x="9141883" y="1996133"/>
                <a:chExt cx="1860549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6096F90-514B-E5C8-7E68-918E1D4A4938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동아대학교 교수 양선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82F24D-1FD8-73DB-5D1E-561119A7A639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ETRI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배경만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1916C5-FBF2-84EC-3676-8FFED99CB49D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imcGAMES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황재원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4D223A-5585-424B-57CC-5086B2354D6A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 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SDS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백종탁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EAD29C-99BD-7F07-F9D4-D843E037D024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배상준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1198287-2760-3AB1-7593-7FCA92806622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최대성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1FE5FAA-C00F-ACD4-D19F-A366B5B8E422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박용현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EE539-2567-AFFF-5D5F-826986CDD731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 김성호</a:t>
                  </a:r>
                </a:p>
              </p:txBody>
            </p:sp>
          </p:grpSp>
          <p:pic>
            <p:nvPicPr>
              <p:cNvPr id="101" name="그림 100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214F7C80-1B1B-BBA1-25C6-B63630B38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395678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2" name="그림 101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676A1D0D-E8A6-E1FD-589B-D59D3720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42805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3" name="그림 102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1400766-E48D-CCDE-740B-6432AB33C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902263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5" name="Picture 10">
                <a:extLst>
                  <a:ext uri="{FF2B5EF4-FFF2-40B4-BE49-F238E27FC236}">
                    <a16:creationId xmlns:a16="http://schemas.microsoft.com/office/drawing/2014/main" id="{4A160B45-B5D9-D30E-DEFB-38C7DAD07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64" y="350522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">
                <a:extLst>
                  <a:ext uri="{FF2B5EF4-FFF2-40B4-BE49-F238E27FC236}">
                    <a16:creationId xmlns:a16="http://schemas.microsoft.com/office/drawing/2014/main" id="{A4E43820-0A0F-4D70-D8D5-0F7962DB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4057" y="535125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그림 109" descr="시계, 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3F024B97-BC0E-B646-D50E-A68978557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19608" r="7210" b="11122"/>
              <a:stretch/>
            </p:blipFill>
            <p:spPr>
              <a:xfrm>
                <a:off x="1712934" y="2565856"/>
                <a:ext cx="740432" cy="252000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D42AAFC4-7968-9C10-6D57-86251AA84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7977" y="2094525"/>
                <a:ext cx="815654" cy="288000"/>
              </a:xfrm>
              <a:prstGeom prst="rect">
                <a:avLst/>
              </a:prstGeom>
            </p:spPr>
          </p:pic>
          <p:pic>
            <p:nvPicPr>
              <p:cNvPr id="116" name="Picture 4">
                <a:extLst>
                  <a:ext uri="{FF2B5EF4-FFF2-40B4-BE49-F238E27FC236}">
                    <a16:creationId xmlns:a16="http://schemas.microsoft.com/office/drawing/2014/main" id="{D62B07B0-8380-561B-3C0C-A4288A8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837" y="3045745"/>
                <a:ext cx="106479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CF49860-A861-DE10-F58B-55BE1D7CD34E}"/>
                </a:ext>
              </a:extLst>
            </p:cNvPr>
            <p:cNvGrpSpPr/>
            <p:nvPr/>
          </p:nvGrpSpPr>
          <p:grpSpPr>
            <a:xfrm>
              <a:off x="7525820" y="2054364"/>
              <a:ext cx="3331607" cy="3592171"/>
              <a:chOff x="7725418" y="2069049"/>
              <a:chExt cx="3331607" cy="359217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FE7E76F-1EFB-70B5-6263-03974445F252}"/>
                  </a:ext>
                </a:extLst>
              </p:cNvPr>
              <p:cNvGrpSpPr/>
              <p:nvPr/>
            </p:nvGrpSpPr>
            <p:grpSpPr>
              <a:xfrm>
                <a:off x="8882850" y="2069049"/>
                <a:ext cx="2174175" cy="3592171"/>
                <a:chOff x="9141882" y="1996133"/>
                <a:chExt cx="2174175" cy="3592171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830849-0F16-F82D-0CE4-58D5EC651295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2172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박용신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507468-D945-F81E-73DE-16D7BFEF74B3}"/>
                    </a:ext>
                  </a:extLst>
                </p:cNvPr>
                <p:cNvSpPr txBox="1"/>
                <p:nvPr/>
              </p:nvSpPr>
              <p:spPr>
                <a:xfrm>
                  <a:off x="9143998" y="2460793"/>
                  <a:ext cx="214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김혜민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E8E9B-2CF6-E162-4E35-80162AA6289C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유홍연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FABE7A7-2E04-DCA9-B9C8-E349E184A019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1489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이승욱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C8C333-B92B-6DDC-A41E-CDDC88CC7FC5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88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김기환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27825B-B8CF-182B-E3C3-6794CE45B140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손동철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756204C-BE2B-B0C3-3E2C-33DD6607C6F9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김명준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D81063-819E-C89A-957B-2C68E97002DB}"/>
                    </a:ext>
                  </a:extLst>
                </p:cNvPr>
                <p:cNvSpPr txBox="1"/>
                <p:nvPr/>
              </p:nvSpPr>
              <p:spPr>
                <a:xfrm>
                  <a:off x="9141882" y="5249750"/>
                  <a:ext cx="2148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 AI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연구원 최혜원</a:t>
                  </a:r>
                </a:p>
              </p:txBody>
            </p:sp>
          </p:grpSp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4428C2-0CEC-50D2-0280-09A3EF097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996334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9" name="그림 9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E0F544-03E0-CF6D-5979-848A56F7E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071015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4" name="그림 103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940C921-5F81-2F66-1526-89DA7B252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8682096" y="5360292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9" name="Picture 12" descr="kakao">
                <a:extLst>
                  <a:ext uri="{FF2B5EF4-FFF2-40B4-BE49-F238E27FC236}">
                    <a16:creationId xmlns:a16="http://schemas.microsoft.com/office/drawing/2014/main" id="{7E0BFFF5-4C74-51FF-3667-DFD0C1A94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8102515" y="4910451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7495B8E9-B1F3-FE57-7081-80E976D5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113747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26B31F36-BBEE-AAC6-588D-54F41672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572295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7B360C1-EB9A-25E5-8FA0-E33B9BDC0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3487123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BBA931FA-D28E-8C2A-27CB-D5DF3C5FE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989" y="4446232"/>
                <a:ext cx="46298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9BA5-B525-8195-FFFB-80C3248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95571CC9-1027-9B09-56A0-6730BC78BE16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E0B0E31-4FA2-342C-5CFD-2F23902611A6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979CA8F-FE66-5F93-EC16-5EEFF9D2CEF3}"/>
                  </a:ext>
                </a:extLst>
              </p:cNvPr>
              <p:cNvGrpSpPr/>
              <p:nvPr/>
            </p:nvGrpSpPr>
            <p:grpSpPr>
              <a:xfrm>
                <a:off x="577290" y="498372"/>
                <a:ext cx="11037419" cy="5861256"/>
                <a:chOff x="577290" y="498372"/>
                <a:chExt cx="11037419" cy="5861256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B3D05F9-1B31-93C7-4360-0D8EBB7CAECE}"/>
                    </a:ext>
                  </a:extLst>
                </p:cNvPr>
                <p:cNvGrpSpPr/>
                <p:nvPr/>
              </p:nvGrpSpPr>
              <p:grpSpPr>
                <a:xfrm>
                  <a:off x="577290" y="498372"/>
                  <a:ext cx="11037419" cy="5861256"/>
                  <a:chOff x="577290" y="498372"/>
                  <a:chExt cx="11037419" cy="5861256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2297D6EB-DFBF-E78B-3DE8-59ABD86F42E2}"/>
                      </a:ext>
                    </a:extLst>
                  </p:cNvPr>
                  <p:cNvSpPr/>
                  <p:nvPr/>
                </p:nvSpPr>
                <p:spPr>
                  <a:xfrm>
                    <a:off x="577290" y="498372"/>
                    <a:ext cx="11037419" cy="5861256"/>
                  </a:xfrm>
                  <a:prstGeom prst="rect">
                    <a:avLst/>
                  </a:prstGeom>
                  <a:solidFill>
                    <a:srgbClr val="005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</a:endParaRPr>
                  </a:p>
                </p:txBody>
              </p:sp>
              <p:sp>
                <p:nvSpPr>
                  <p:cNvPr id="5" name="사각형: 둥근 대각선 방향 모서리 4">
                    <a:extLst>
                      <a:ext uri="{FF2B5EF4-FFF2-40B4-BE49-F238E27FC236}">
                        <a16:creationId xmlns:a16="http://schemas.microsoft.com/office/drawing/2014/main" id="{593764AD-1567-2294-23D3-B456CAB10E52}"/>
                      </a:ext>
                    </a:extLst>
                  </p:cNvPr>
                  <p:cNvSpPr/>
                  <p:nvPr/>
                </p:nvSpPr>
                <p:spPr>
                  <a:xfrm>
                    <a:off x="948267" y="787124"/>
                    <a:ext cx="10312400" cy="5275009"/>
                  </a:xfrm>
                  <a:prstGeom prst="round2Diag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b="1">
                      <a:latin typeface="JejuGothic" panose="02000300000000000000" pitchFamily="2" charset="-127"/>
                      <a:ea typeface="JejuGothic" panose="02000300000000000000" pitchFamily="2" charset="-127"/>
                    </a:endParaRPr>
                  </a:p>
                </p:txBody>
              </p:sp>
              <p:pic>
                <p:nvPicPr>
                  <p:cNvPr id="6" name="그림 5" descr="텍스트, 클립아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D369E016-1627-EBD6-FE1B-2F6688821AEA}"/>
                      </a:ext>
                    </a:extLst>
                  </p:cNvPr>
                  <p:cNvPicPr/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43" t="5155" r="3961" b="2267"/>
                  <a:stretch/>
                </p:blipFill>
                <p:spPr>
                  <a:xfrm>
                    <a:off x="10284931" y="912707"/>
                    <a:ext cx="848736" cy="709124"/>
                  </a:xfrm>
                  <a:prstGeom prst="rect">
                    <a:avLst/>
                  </a:prstGeom>
                </p:spPr>
              </p:pic>
              <p:cxnSp>
                <p:nvCxnSpPr>
                  <p:cNvPr id="7" name="직선 연결선 6">
                    <a:extLst>
                      <a:ext uri="{FF2B5EF4-FFF2-40B4-BE49-F238E27FC236}">
                        <a16:creationId xmlns:a16="http://schemas.microsoft.com/office/drawing/2014/main" id="{4960E649-9414-1D4C-451E-4F32C0A8B9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93419" y="1621831"/>
                    <a:ext cx="320516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D1F53D7-EB4F-9AB0-392D-B83E83F48999}"/>
                    </a:ext>
                  </a:extLst>
                </p:cNvPr>
                <p:cNvSpPr txBox="1"/>
                <p:nvPr/>
              </p:nvSpPr>
              <p:spPr>
                <a:xfrm>
                  <a:off x="3047999" y="1029599"/>
                  <a:ext cx="60960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입사를 축하 드립니다</a:t>
                  </a:r>
                  <a:r>
                    <a:rPr lang="en-US" altLang="ko-KR" sz="32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!</a:t>
                  </a:r>
                  <a:endParaRPr lang="ko-KR" altLang="en-US" sz="32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F924B32-3336-4CE2-15C4-1628B93A44F0}"/>
                    </a:ext>
                  </a:extLst>
                </p:cNvPr>
                <p:cNvGrpSpPr/>
                <p:nvPr/>
              </p:nvGrpSpPr>
              <p:grpSpPr>
                <a:xfrm>
                  <a:off x="1473508" y="2054364"/>
                  <a:ext cx="3242412" cy="3107139"/>
                  <a:chOff x="1473508" y="2054364"/>
                  <a:chExt cx="3242412" cy="3107139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EAAD9F51-7A9A-DDEA-F31A-DBD2ABBC982C}"/>
                      </a:ext>
                    </a:extLst>
                  </p:cNvPr>
                  <p:cNvGrpSpPr/>
                  <p:nvPr/>
                </p:nvGrpSpPr>
                <p:grpSpPr>
                  <a:xfrm>
                    <a:off x="2103504" y="2054364"/>
                    <a:ext cx="2612416" cy="3107139"/>
                    <a:chOff x="8863965" y="1996133"/>
                    <a:chExt cx="2138467" cy="3107139"/>
                  </a:xfrm>
                </p:grpSpPr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B276A898-E3FB-0DF2-0DA4-7919332ACA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99" y="1996133"/>
                      <a:ext cx="17780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KT </a:t>
                      </a:r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장대식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B17723B9-8F0E-3CDF-7178-851DC1FB95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99" y="2460793"/>
                      <a:ext cx="17780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KT </a:t>
                      </a:r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조준희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5EEE6422-439E-DC45-EB37-D9DD6EAA50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99" y="2906077"/>
                      <a:ext cx="185843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NCSOFT </a:t>
                      </a:r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박선영</a:t>
                      </a: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C7D146C3-1E59-1948-DB38-0E9B040C22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1524" y="3373794"/>
                      <a:ext cx="185843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삼성</a:t>
                      </a:r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 Research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허태훈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E4A99085-EF3F-41C0-16D9-ABD284B4E8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99" y="3841510"/>
                      <a:ext cx="17780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두나무</a:t>
                      </a:r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박충원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E87BA087-8FBE-08AB-D6C6-041FD8E5A2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3965" y="4303114"/>
                      <a:ext cx="20667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POSCO Holdings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최규리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C578B6F3-7AA1-6E18-CA3B-AFE90B324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883" y="4764718"/>
                      <a:ext cx="17780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NEXON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장영재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</p:grpSp>
              <p:pic>
                <p:nvPicPr>
                  <p:cNvPr id="3" name="그림 2">
                    <a:extLst>
                      <a:ext uri="{FF2B5EF4-FFF2-40B4-BE49-F238E27FC236}">
                        <a16:creationId xmlns:a16="http://schemas.microsoft.com/office/drawing/2014/main" id="{63367B81-F993-09E4-C791-BAD9AA3192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117" t="15493" r="12280" b="11649"/>
                  <a:stretch/>
                </p:blipFill>
                <p:spPr>
                  <a:xfrm>
                    <a:off x="2173830" y="2094585"/>
                    <a:ext cx="279537" cy="252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32576362-C869-FBE5-432A-6AF585E0B6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117" t="15493" r="12280" b="11649"/>
                  <a:stretch/>
                </p:blipFill>
                <p:spPr>
                  <a:xfrm>
                    <a:off x="2173830" y="2565159"/>
                    <a:ext cx="279537" cy="252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>
                    <a:extLst>
                      <a:ext uri="{FF2B5EF4-FFF2-40B4-BE49-F238E27FC236}">
                        <a16:creationId xmlns:a16="http://schemas.microsoft.com/office/drawing/2014/main" id="{40D16107-FFD0-7BEF-388B-585F02EB37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0387" y="3006832"/>
                    <a:ext cx="462980" cy="2520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4" descr="카카오스탁MAP X 두나무투자일임 투자세미나 &lt;8인8색 주식 투자 이야기&gt; - 이벤터스">
                    <a:extLst>
                      <a:ext uri="{FF2B5EF4-FFF2-40B4-BE49-F238E27FC236}">
                        <a16:creationId xmlns:a16="http://schemas.microsoft.com/office/drawing/2014/main" id="{A37BCDAE-61BF-BF8B-0FC5-22440C35CD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151" b="21117"/>
                  <a:stretch/>
                </p:blipFill>
                <p:spPr bwMode="auto">
                  <a:xfrm>
                    <a:off x="1690577" y="3943018"/>
                    <a:ext cx="76279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id="{F600F1FC-7A44-59FA-9904-E4E6A34731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473508" y="4407351"/>
                    <a:ext cx="630000" cy="2520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1BCB1882-0177-0AFC-48B0-7BA7D8797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24418" y="4871684"/>
                    <a:ext cx="828949" cy="252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345ADF2-05C1-8303-71AC-8BA9B9D735D3}"/>
                    </a:ext>
                  </a:extLst>
                </p:cNvPr>
                <p:cNvGrpSpPr/>
                <p:nvPr/>
              </p:nvGrpSpPr>
              <p:grpSpPr>
                <a:xfrm>
                  <a:off x="1380103" y="2020232"/>
                  <a:ext cx="6284875" cy="3610495"/>
                  <a:chOff x="1977864" y="2024890"/>
                  <a:chExt cx="6284875" cy="3610495"/>
                </a:xfrm>
              </p:grpSpPr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9236EDFA-12A2-EBF8-B841-4C5D3F458EDD}"/>
                      </a:ext>
                    </a:extLst>
                  </p:cNvPr>
                  <p:cNvGrpSpPr/>
                  <p:nvPr/>
                </p:nvGrpSpPr>
                <p:grpSpPr>
                  <a:xfrm>
                    <a:off x="3040785" y="2024890"/>
                    <a:ext cx="5221954" cy="3610495"/>
                    <a:chOff x="6183511" y="1954050"/>
                    <a:chExt cx="5221954" cy="3610495"/>
                  </a:xfrm>
                </p:grpSpPr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3AC17F7-4927-30AE-9B92-306FE4AF64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3511" y="5225991"/>
                      <a:ext cx="185843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HYUNDAI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유재아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5AB733D-3358-4D64-4364-24EE3AF06E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5147" y="1954050"/>
                      <a:ext cx="17780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KT</a:t>
                      </a:r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이홍희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7211B888-DFF7-982A-4AEF-A85FA6A0BC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5147" y="2418710"/>
                      <a:ext cx="22703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삼성전자</a:t>
                      </a:r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김진영</a:t>
                      </a: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40729F9-6C38-C3D4-D302-1F732B2D95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5147" y="2884366"/>
                      <a:ext cx="220791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삼성</a:t>
                      </a:r>
                      <a:r>
                        <a:rPr lang="en-US" altLang="ko-KR" sz="1600" b="1" dirty="0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 Research </a:t>
                      </a:r>
                      <a:r>
                        <a:rPr lang="ko-KR" altLang="en-US" sz="1600" b="1" dirty="0" err="1">
                          <a:latin typeface="JejuGothic" panose="02000300000000000000" pitchFamily="2" charset="-127"/>
                          <a:ea typeface="JejuGothic" panose="02000300000000000000" pitchFamily="2" charset="-127"/>
                          <a:cs typeface="Malgun Gothic Semilight" panose="020B0502040204020203" pitchFamily="50" charset="-127"/>
                        </a:rPr>
                        <a:t>박지열</a:t>
                      </a:r>
                      <a:endPara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endParaRPr>
                    </a:p>
                  </p:txBody>
                </p:sp>
              </p:grpSp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C521EB37-6593-07FB-76C0-000CA8CC69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117" t="15493" r="12280" b="11649"/>
                  <a:stretch/>
                </p:blipFill>
                <p:spPr>
                  <a:xfrm>
                    <a:off x="5712677" y="2067284"/>
                    <a:ext cx="279537" cy="2520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0">
                    <a:extLst>
                      <a:ext uri="{FF2B5EF4-FFF2-40B4-BE49-F238E27FC236}">
                        <a16:creationId xmlns:a16="http://schemas.microsoft.com/office/drawing/2014/main" id="{ECEFDE85-1E72-128F-881F-B91B9FDF94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77864" y="3479759"/>
                    <a:ext cx="758967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" name="그림 21" descr="로고, 폰트, 그래픽, 텍스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10DFF66-75EF-4899-1537-70BEC75A3D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7468" y="3362268"/>
                    <a:ext cx="741819" cy="3600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56">
                    <a:extLst>
                      <a:ext uri="{FF2B5EF4-FFF2-40B4-BE49-F238E27FC236}">
                        <a16:creationId xmlns:a16="http://schemas.microsoft.com/office/drawing/2014/main" id="{C6069C26-9210-0E0D-393B-E9182D0FC0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70133" y="5339510"/>
                    <a:ext cx="870652" cy="252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29C57-807C-24AC-8457-9E1D780E5AE0}"/>
                    </a:ext>
                  </a:extLst>
                </p:cNvPr>
                <p:cNvSpPr txBox="1"/>
                <p:nvPr/>
              </p:nvSpPr>
              <p:spPr>
                <a:xfrm>
                  <a:off x="5394659" y="3365553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LOTTE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신승민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pic>
              <p:nvPicPr>
                <p:cNvPr id="21" name="Picture 10">
                  <a:extLst>
                    <a:ext uri="{FF2B5EF4-FFF2-40B4-BE49-F238E27FC236}">
                      <a16:creationId xmlns:a16="http://schemas.microsoft.com/office/drawing/2014/main" id="{48AC19E2-3353-9EEA-9FE0-E847CDB0AA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2559" y="2530968"/>
                  <a:ext cx="758967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E45358-E311-3DA5-7C46-607BDEC60D90}"/>
                  </a:ext>
                </a:extLst>
              </p:cNvPr>
              <p:cNvSpPr txBox="1"/>
              <p:nvPr/>
            </p:nvSpPr>
            <p:spPr>
              <a:xfrm>
                <a:off x="5420378" y="3832680"/>
                <a:ext cx="1858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HDC Labs </a:t>
                </a:r>
                <a:r>
                  <a: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이하은</a:t>
                </a:r>
              </a:p>
            </p:txBody>
          </p:sp>
          <p:pic>
            <p:nvPicPr>
              <p:cNvPr id="27" name="그림 26" descr="폰트, 로고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B0F468F-6E66-64F9-8E0E-496307C0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2559" y="3805222"/>
                <a:ext cx="793817" cy="417394"/>
              </a:xfrm>
              <a:prstGeom prst="rect">
                <a:avLst/>
              </a:prstGeom>
            </p:spPr>
          </p:pic>
          <p:pic>
            <p:nvPicPr>
              <p:cNvPr id="25" name="Picture 10">
                <a:extLst>
                  <a:ext uri="{FF2B5EF4-FFF2-40B4-BE49-F238E27FC236}">
                    <a16:creationId xmlns:a16="http://schemas.microsoft.com/office/drawing/2014/main" id="{2FDCCB9F-CA91-DB6A-EE4B-F89BE7D57C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5230" y="3020150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 descr="로고, 폰트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D43A430-A509-3B80-F734-33324925E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6841" y="4314053"/>
                <a:ext cx="741819" cy="360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778901-3F37-9837-8A82-389D09CDCF3F}"/>
                  </a:ext>
                </a:extLst>
              </p:cNvPr>
              <p:cNvSpPr txBox="1"/>
              <p:nvPr/>
            </p:nvSpPr>
            <p:spPr>
              <a:xfrm>
                <a:off x="5431793" y="4321996"/>
                <a:ext cx="1858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LOTTE </a:t>
                </a:r>
                <a:r>
                  <a:rPr lang="ko-KR" altLang="en-US" sz="1600" b="1" dirty="0" err="1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차현묵</a:t>
                </a:r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7FF6F5-6BF2-463C-E30F-84319E400AC9}"/>
                  </a:ext>
                </a:extLst>
              </p:cNvPr>
              <p:cNvSpPr txBox="1"/>
              <p:nvPr/>
            </p:nvSpPr>
            <p:spPr>
              <a:xfrm>
                <a:off x="5357177" y="4819374"/>
                <a:ext cx="2270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삼성전자</a:t>
                </a:r>
                <a:r>
                  <a:rPr lang="en-US" altLang="ko-KR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 </a:t>
                </a:r>
                <a:r>
                  <a: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조현수</a:t>
                </a:r>
              </a:p>
            </p:txBody>
          </p:sp>
          <p:pic>
            <p:nvPicPr>
              <p:cNvPr id="31" name="Picture 10">
                <a:extLst>
                  <a:ext uri="{FF2B5EF4-FFF2-40B4-BE49-F238E27FC236}">
                    <a16:creationId xmlns:a16="http://schemas.microsoft.com/office/drawing/2014/main" id="{E0AA84BA-56A0-2122-E8D6-06CBBDF708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5076" y="4865450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45553-18C8-2199-CFB6-B9DDE8527FD1}"/>
                </a:ext>
              </a:extLst>
            </p:cNvPr>
            <p:cNvSpPr txBox="1"/>
            <p:nvPr/>
          </p:nvSpPr>
          <p:spPr>
            <a:xfrm>
              <a:off x="5374043" y="5297755"/>
              <a:ext cx="24516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Rebellion</a:t>
              </a:r>
              <a:r>
                <a: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 </a:t>
              </a:r>
              <a:r>
                <a:rPr lang="ko-KR" altLang="en-US" sz="1600" b="1" dirty="0" err="1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박성완</a:t>
              </a:r>
              <a:endParaRPr lang="ko-KR" altLang="en-US" sz="16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026" name="Picture 2" descr="Rebellions">
              <a:extLst>
                <a:ext uri="{FF2B5EF4-FFF2-40B4-BE49-F238E27FC236}">
                  <a16:creationId xmlns:a16="http://schemas.microsoft.com/office/drawing/2014/main" id="{99441370-1188-8642-791E-5B9955EAC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984" y="5365932"/>
              <a:ext cx="960059" cy="1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23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1902-181A-E1EF-FF84-0BE081FD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3AAC8B-FA62-DB49-0AC5-32B48614FC47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A64EDD-5570-DEF3-BDAC-274FE1DAE675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9E50F0-8212-C47F-70C6-38E47700122D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4E1615FE-6238-7EDF-5CB1-3D9DA9287B66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1E50BA7-E43A-9E90-A046-5D0F526799D3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0BA367A-9389-C53B-601C-79924BFBD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9FA33-1E15-27BB-A8BF-34E2979BFAF5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연구실 문의</a:t>
              </a: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D4481AB7-1548-4023-B77A-129E01177629}"/>
                </a:ext>
              </a:extLst>
            </p:cNvPr>
            <p:cNvSpPr txBox="1"/>
            <p:nvPr/>
          </p:nvSpPr>
          <p:spPr>
            <a:xfrm>
              <a:off x="1981199" y="1992051"/>
              <a:ext cx="8245501" cy="344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대학원과정은 학위만을 원하거나 취업을 준비하는 곳이 아니라는 것을 이해하고 있는 자연어처리에 진심인 학생을 찾습니다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연구실에 관심 있는 학생은</a:t>
              </a:r>
              <a:endParaRPr lang="en-US" altLang="ko-KR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구글폼으로 지원서를 제출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이미지를 클릭하시면 공고 링크로 넘어갑니다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(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크롬의 경우 클릭 후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엔터를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눌러주시길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.)</a:t>
              </a:r>
              <a:endParaRPr lang="ko-KR" altLang="en-US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FE0C7-2A55-D9D7-78FA-80E9981CCEB2}"/>
              </a:ext>
            </a:extLst>
          </p:cNvPr>
          <p:cNvSpPr/>
          <p:nvPr/>
        </p:nvSpPr>
        <p:spPr>
          <a:xfrm>
            <a:off x="723003" y="449574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1" name="사각형: 둥근 대각선 방향 모서리 70">
            <a:extLst>
              <a:ext uri="{FF2B5EF4-FFF2-40B4-BE49-F238E27FC236}">
                <a16:creationId xmlns:a16="http://schemas.microsoft.com/office/drawing/2014/main" id="{D1F7D1A5-012F-33F7-417B-8C3E5A73FC71}"/>
              </a:ext>
            </a:extLst>
          </p:cNvPr>
          <p:cNvSpPr/>
          <p:nvPr/>
        </p:nvSpPr>
        <p:spPr>
          <a:xfrm>
            <a:off x="840440" y="54115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2ECB57-1979-F742-C79E-2AF2AA82DE9A}"/>
              </a:ext>
            </a:extLst>
          </p:cNvPr>
          <p:cNvSpPr txBox="1"/>
          <p:nvPr/>
        </p:nvSpPr>
        <p:spPr>
          <a:xfrm>
            <a:off x="1216177" y="582799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219BB7-A0A5-8137-88B5-4CAC8C145357}"/>
              </a:ext>
            </a:extLst>
          </p:cNvPr>
          <p:cNvCxnSpPr>
            <a:cxnSpLocks/>
          </p:cNvCxnSpPr>
          <p:nvPr/>
        </p:nvCxnSpPr>
        <p:spPr>
          <a:xfrm>
            <a:off x="1488015" y="876305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C5C7B7-B1B5-8BFD-BC81-004C314016B6}"/>
              </a:ext>
            </a:extLst>
          </p:cNvPr>
          <p:cNvSpPr txBox="1"/>
          <p:nvPr/>
        </p:nvSpPr>
        <p:spPr>
          <a:xfrm>
            <a:off x="1075270" y="1259987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6" name="그림 9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555BC7-E5F9-2644-DA76-88EA61B0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987505" y="562323"/>
            <a:ext cx="336718" cy="28133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B165C1-B376-FD9D-FF6C-7F2A84320906}"/>
              </a:ext>
            </a:extLst>
          </p:cNvPr>
          <p:cNvSpPr txBox="1"/>
          <p:nvPr/>
        </p:nvSpPr>
        <p:spPr>
          <a:xfrm>
            <a:off x="1024719" y="2529644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416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진석 박</cp:lastModifiedBy>
  <cp:revision>174</cp:revision>
  <dcterms:created xsi:type="dcterms:W3CDTF">2019-05-14T03:55:50Z</dcterms:created>
  <dcterms:modified xsi:type="dcterms:W3CDTF">2025-10-20T06:56:31Z</dcterms:modified>
</cp:coreProperties>
</file>