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1803375" y="850790"/>
            <a:ext cx="8585250" cy="493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38F007-9A05-8B82-B8D3-08B74BC380F3}"/>
              </a:ext>
            </a:extLst>
          </p:cNvPr>
          <p:cNvGrpSpPr/>
          <p:nvPr/>
        </p:nvGrpSpPr>
        <p:grpSpPr>
          <a:xfrm>
            <a:off x="3326969" y="2212383"/>
            <a:ext cx="5603671" cy="2433234"/>
            <a:chOff x="3326969" y="2212383"/>
            <a:chExt cx="5603671" cy="243323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FE1D2E-6F94-4C1D-BC51-683F31654D4F}"/>
                </a:ext>
              </a:extLst>
            </p:cNvPr>
            <p:cNvSpPr/>
            <p:nvPr/>
          </p:nvSpPr>
          <p:spPr>
            <a:xfrm>
              <a:off x="3326969" y="2212383"/>
              <a:ext cx="5603671" cy="243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0E7F6D-013B-4051-90CB-8569B4396DAE}"/>
                </a:ext>
              </a:extLst>
            </p:cNvPr>
            <p:cNvSpPr txBox="1"/>
            <p:nvPr/>
          </p:nvSpPr>
          <p:spPr>
            <a:xfrm>
              <a:off x="3495779" y="4024687"/>
              <a:ext cx="12538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성명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이서영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B72583-6DB4-E9C5-BC91-5A2D4CC4D221}"/>
                </a:ext>
              </a:extLst>
            </p:cNvPr>
            <p:cNvSpPr txBox="1"/>
            <p:nvPr/>
          </p:nvSpPr>
          <p:spPr>
            <a:xfrm>
              <a:off x="4898140" y="2577981"/>
              <a:ext cx="4017203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현      재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학부과정</a:t>
              </a: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관심분야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Natural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Language</a:t>
              </a: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Processing</a:t>
              </a:r>
              <a:b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</a:b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E-mail  : sy951020@gmail.com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홈페이지</a:t>
              </a:r>
              <a:r>
                <a:rPr lang="en-US" altLang="ko-KR" sz="14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en-US" altLang="ko-KR" sz="13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https://github.</a:t>
              </a:r>
              <a:r>
                <a:rPr lang="en-US" altLang="ko-KR" sz="1300" b="1">
                  <a:latin typeface="JejuGothicOTF" panose="02000300000000000000" pitchFamily="2" charset="-127"/>
                  <a:ea typeface="JejuGothicOTF" panose="02000300000000000000" pitchFamily="2" charset="-127"/>
                </a:rPr>
                <a:t>com/sksy930</a:t>
              </a:r>
              <a:endParaRPr lang="en-US" altLang="ko-KR" sz="13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24" name="그림 23" descr="인간의 얼굴, 사람, 입술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998FA8-17C3-F6DA-4181-0F02F272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11" y="2413863"/>
            <a:ext cx="1164101" cy="15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이준희</cp:lastModifiedBy>
  <cp:revision>77</cp:revision>
  <dcterms:created xsi:type="dcterms:W3CDTF">2019-04-01T08:38:57Z</dcterms:created>
  <dcterms:modified xsi:type="dcterms:W3CDTF">2025-07-09T08:03:51Z</dcterms:modified>
</cp:coreProperties>
</file>