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6EB489-389A-BE72-4751-3DCBBFABD2CB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0BAFA1-8AE3-5914-3F92-42F50F9100BE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8A9AB-D741-7347-C9E7-00570F229E73}"/>
              </a:ext>
            </a:extLst>
          </p:cNvPr>
          <p:cNvSpPr txBox="1"/>
          <p:nvPr/>
        </p:nvSpPr>
        <p:spPr>
          <a:xfrm>
            <a:off x="3540666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최민준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9CD07-137A-A214-420F-90C5551FB5F9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석박사통합과정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alswns078@gmail.com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/alswns078</a:t>
            </a:r>
          </a:p>
        </p:txBody>
      </p:sp>
      <p:pic>
        <p:nvPicPr>
          <p:cNvPr id="9" name="그림 8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6915C325-83D3-4E1F-0AF0-CA917083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6" y="2473774"/>
            <a:ext cx="1164101" cy="14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57</cp:revision>
  <dcterms:created xsi:type="dcterms:W3CDTF">2019-04-01T08:38:57Z</dcterms:created>
  <dcterms:modified xsi:type="dcterms:W3CDTF">2025-02-21T08:25:57Z</dcterms:modified>
</cp:coreProperties>
</file>