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498985" y="4024687"/>
            <a:ext cx="12474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한준호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9D618-0E3F-A8B2-F8CA-E6944B85DC14}"/>
              </a:ext>
            </a:extLst>
          </p:cNvPr>
          <p:cNvSpPr txBox="1"/>
          <p:nvPr/>
        </p:nvSpPr>
        <p:spPr>
          <a:xfrm>
            <a:off x="4898139" y="2577981"/>
            <a:ext cx="3853975" cy="16004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석박사통합과정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hjunho2357@gmail.com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opkwisdom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</a:t>
            </a:r>
          </a:p>
        </p:txBody>
      </p:sp>
      <p:pic>
        <p:nvPicPr>
          <p:cNvPr id="4" name="Picture 3" descr="A person taking a selfie&#10;&#10;Description automatically generated">
            <a:extLst>
              <a:ext uri="{FF2B5EF4-FFF2-40B4-BE49-F238E27FC236}">
                <a16:creationId xmlns:a16="http://schemas.microsoft.com/office/drawing/2014/main" id="{10A6083E-BC0A-E1DA-067B-0912C558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3" y="2401537"/>
            <a:ext cx="1200328" cy="16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31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55</cp:revision>
  <dcterms:created xsi:type="dcterms:W3CDTF">2019-04-01T08:38:57Z</dcterms:created>
  <dcterms:modified xsi:type="dcterms:W3CDTF">2025-02-21T08:29:35Z</dcterms:modified>
</cp:coreProperties>
</file>