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2025. 2. 21.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40665" y="4024687"/>
            <a:ext cx="11641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김택림</a:t>
            </a:r>
            <a:endParaRPr lang="ko-KR" altLang="en-US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898140" y="2577981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석박사통합과정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kimtaeklim2002@gmail.com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</a:t>
            </a:r>
            <a:r>
              <a:rPr lang="en-US" altLang="ko-KR" sz="1400" dirty="0" err="1">
                <a:latin typeface="JejuGothicOTF" panose="02000300000000000000" pitchFamily="2" charset="-127"/>
                <a:ea typeface="JejuGothicOTF" panose="02000300000000000000" pitchFamily="2" charset="-127"/>
              </a:rPr>
              <a:t>github.com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/r01ex</a:t>
            </a:r>
          </a:p>
        </p:txBody>
      </p:sp>
      <p:pic>
        <p:nvPicPr>
          <p:cNvPr id="3" name="그림 2" descr="인간의 얼굴, 사람, 의류, 턱이(가) 표시된 사진&#10;&#10;자동 생성된 설명">
            <a:extLst>
              <a:ext uri="{FF2B5EF4-FFF2-40B4-BE49-F238E27FC236}">
                <a16:creationId xmlns:a16="http://schemas.microsoft.com/office/drawing/2014/main" id="{AC8CFAEB-7D86-0AEB-2D54-A5C8E875B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65" y="2463058"/>
            <a:ext cx="1148796" cy="153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30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5855</cp:lastModifiedBy>
  <cp:revision>50</cp:revision>
  <dcterms:created xsi:type="dcterms:W3CDTF">2019-04-01T08:38:57Z</dcterms:created>
  <dcterms:modified xsi:type="dcterms:W3CDTF">2025-02-21T08:27:39Z</dcterms:modified>
</cp:coreProperties>
</file>