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2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이준희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72583-6DB4-E9C5-BC91-5A2D4CC4D221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ljh010110@g.skku.edu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en-US" altLang="ko-KR" sz="11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https://</a:t>
            </a:r>
            <a:r>
              <a:rPr lang="en-US" altLang="ko-KR" sz="11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1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/ljh010110-skku-edu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0DCE2F-9C5F-0383-9EAD-6463D1E5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63" y="2417367"/>
            <a:ext cx="1174803" cy="150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51</cp:revision>
  <dcterms:created xsi:type="dcterms:W3CDTF">2019-04-01T08:38:57Z</dcterms:created>
  <dcterms:modified xsi:type="dcterms:W3CDTF">2025-02-21T08:33:12Z</dcterms:modified>
</cp:coreProperties>
</file>