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00"/>
    <a:srgbClr val="FFFFFF"/>
    <a:srgbClr val="A52A2A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18" d="100"/>
          <a:sy n="118" d="100"/>
        </p:scale>
        <p:origin x="95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2022-09-08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9131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831034" y="754475"/>
            <a:ext cx="174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813A6-3E20-4D02-B69F-737EF2E4259F}"/>
              </a:ext>
            </a:extLst>
          </p:cNvPr>
          <p:cNvSpPr/>
          <p:nvPr/>
        </p:nvSpPr>
        <p:spPr>
          <a:xfrm>
            <a:off x="1075737" y="219916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45824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58B06C-A39F-452A-AFA8-3DDE894423A0}"/>
              </a:ext>
            </a:extLst>
          </p:cNvPr>
          <p:cNvGrpSpPr/>
          <p:nvPr/>
        </p:nvGrpSpPr>
        <p:grpSpPr>
          <a:xfrm>
            <a:off x="493215" y="1317670"/>
            <a:ext cx="1780054" cy="1583889"/>
            <a:chOff x="502344" y="1157862"/>
            <a:chExt cx="1780054" cy="15838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97085" y="1157862"/>
              <a:ext cx="57257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ETRI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47642" y="1210836"/>
              <a:ext cx="331082" cy="11268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97086" y="1357751"/>
              <a:ext cx="81514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imcGAMES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황재원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97086" y="1557640"/>
              <a:ext cx="10853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삼성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SDS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백종탁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97085" y="1757529"/>
              <a:ext cx="6510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LG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최대성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97085" y="1957418"/>
              <a:ext cx="6510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LG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배상준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97085" y="2157307"/>
              <a:ext cx="6510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LG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박용현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97086" y="2357196"/>
              <a:ext cx="6945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삼성전자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김성호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97086" y="2557085"/>
              <a:ext cx="671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KAKAO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김신일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44" y="1392571"/>
              <a:ext cx="643962" cy="13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62" y="1605549"/>
              <a:ext cx="388269" cy="128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62" y="2405768"/>
              <a:ext cx="388269" cy="128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0806" y="1783912"/>
              <a:ext cx="152112" cy="156878"/>
            </a:xfrm>
            <a:prstGeom prst="rect">
              <a:avLst/>
            </a:prstGeom>
          </p:spPr>
        </p:pic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0806" y="1993523"/>
              <a:ext cx="162676" cy="156878"/>
            </a:xfrm>
            <a:prstGeom prst="rect">
              <a:avLst/>
            </a:prstGeom>
          </p:spPr>
        </p:pic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0806" y="2193916"/>
              <a:ext cx="162676" cy="156878"/>
            </a:xfrm>
            <a:prstGeom prst="rect">
              <a:avLst/>
            </a:prstGeom>
          </p:spPr>
        </p:pic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788922" y="2609231"/>
              <a:ext cx="370836" cy="11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youngjaechang0@gmail.com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처리에 관심 있는 학생은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연락처로 연락 바랍니다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기계학습용 텍스트 데이터 레이블 자동 생성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언어분석기인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DP, NER, SRL, causality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조건없이 사용하실 수 있습니다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해보시고 오른쪽 상단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눌러주시면 감사하겠습니다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클릭하시면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링크로 넘어갑니다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크롬의 경우 클릭 후 엔터를 눌러주시길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ㅋㅋㅋㅋㅋㅋㅋㅋㅋㅋㅋㅋㅋㅋㅋㅋㅋㅋㅋㅋㅋㅋㅋㅋㅋ</a:t>
              </a:r>
              <a:endParaRPr lang="ko-KR" altLang="en-US" dirty="0"/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90F8485-E4F2-4ECF-9BC6-7615D19C2BD0}"/>
              </a:ext>
            </a:extLst>
          </p:cNvPr>
          <p:cNvGrpSpPr/>
          <p:nvPr/>
        </p:nvGrpSpPr>
        <p:grpSpPr>
          <a:xfrm>
            <a:off x="2035564" y="1319050"/>
            <a:ext cx="1526408" cy="1577483"/>
            <a:chOff x="2083094" y="1160658"/>
            <a:chExt cx="1526408" cy="157748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DE46E6-A023-4490-A0F7-3338E3F0BA9D}"/>
                </a:ext>
              </a:extLst>
            </p:cNvPr>
            <p:cNvSpPr txBox="1"/>
            <p:nvPr/>
          </p:nvSpPr>
          <p:spPr>
            <a:xfrm>
              <a:off x="2734803" y="1553289"/>
              <a:ext cx="6640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NAVER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이창수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FB26C7-B4E3-45B6-876F-25EEC1EF35C8}"/>
                </a:ext>
              </a:extLst>
            </p:cNvPr>
            <p:cNvSpPr txBox="1"/>
            <p:nvPr/>
          </p:nvSpPr>
          <p:spPr>
            <a:xfrm>
              <a:off x="2734803" y="1752992"/>
              <a:ext cx="6640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NAVER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천주룡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C919D9-C9E8-4E73-91AD-79354262F9EE}"/>
                </a:ext>
              </a:extLst>
            </p:cNvPr>
            <p:cNvSpPr txBox="1"/>
            <p:nvPr/>
          </p:nvSpPr>
          <p:spPr>
            <a:xfrm>
              <a:off x="2734803" y="1952695"/>
              <a:ext cx="71347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Saramin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이호경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68C52E-9D75-4D43-BA57-2DF75AEFBC46}"/>
                </a:ext>
              </a:extLst>
            </p:cNvPr>
            <p:cNvSpPr txBox="1"/>
            <p:nvPr/>
          </p:nvSpPr>
          <p:spPr>
            <a:xfrm>
              <a:off x="2734802" y="2152398"/>
              <a:ext cx="5057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안재현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E133171-CD92-43ED-8C36-17880108A562}"/>
                </a:ext>
              </a:extLst>
            </p:cNvPr>
            <p:cNvSpPr txBox="1"/>
            <p:nvPr/>
          </p:nvSpPr>
          <p:spPr>
            <a:xfrm>
              <a:off x="2734803" y="2353772"/>
              <a:ext cx="6640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NAVER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윤정민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FC8B8F-7676-4F61-9C40-99239EEFFD1E}"/>
                </a:ext>
              </a:extLst>
            </p:cNvPr>
            <p:cNvSpPr txBox="1"/>
            <p:nvPr/>
          </p:nvSpPr>
          <p:spPr>
            <a:xfrm>
              <a:off x="2734803" y="2553475"/>
              <a:ext cx="8746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NHN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diquest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박용신</a:t>
              </a:r>
            </a:p>
          </p:txBody>
        </p:sp>
        <p:pic>
          <p:nvPicPr>
            <p:cNvPr id="52" name="그림 51" descr="그리기이(가) 표시된 사진&#10;&#10;자동 생성된 설명">
              <a:extLst>
                <a:ext uri="{FF2B5EF4-FFF2-40B4-BE49-F238E27FC236}">
                  <a16:creationId xmlns:a16="http://schemas.microsoft.com/office/drawing/2014/main" id="{9D865A80-3967-49D3-9C60-E677A084F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53488" y="1811578"/>
              <a:ext cx="523837" cy="100036"/>
            </a:xfrm>
            <a:prstGeom prst="rect">
              <a:avLst/>
            </a:prstGeom>
          </p:spPr>
        </p:pic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53488" y="1613858"/>
              <a:ext cx="523837" cy="100036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575122" y="2198147"/>
              <a:ext cx="144689" cy="130436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094" y="2612441"/>
              <a:ext cx="579538" cy="121599"/>
            </a:xfrm>
            <a:prstGeom prst="rect">
              <a:avLst/>
            </a:prstGeom>
          </p:spPr>
        </p:pic>
        <p:pic>
          <p:nvPicPr>
            <p:cNvPr id="81" name="그림 80" descr="그리기이(가) 표시된 사진&#10;&#10;자동 생성된 설명">
              <a:extLst>
                <a:ext uri="{FF2B5EF4-FFF2-40B4-BE49-F238E27FC236}">
                  <a16:creationId xmlns:a16="http://schemas.microsoft.com/office/drawing/2014/main" id="{49F56DA2-5A2A-4D93-A553-DCD5150E9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53488" y="2416491"/>
              <a:ext cx="523837" cy="10003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724" y="1995921"/>
              <a:ext cx="548779" cy="121901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570135" y="1209347"/>
              <a:ext cx="144689" cy="130436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2729815" y="1160658"/>
              <a:ext cx="5057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김성현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2738444" y="1360546"/>
              <a:ext cx="671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KAKAO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이준영</a:t>
              </a:r>
            </a:p>
          </p:txBody>
        </p:sp>
        <p:pic>
          <p:nvPicPr>
            <p:cNvPr id="86" name="Picture 12" descr="kakao">
              <a:extLst>
                <a:ext uri="{FF2B5EF4-FFF2-40B4-BE49-F238E27FC236}">
                  <a16:creationId xmlns:a16="http://schemas.microsoft.com/office/drawing/2014/main" id="{ACE8730D-660A-4F40-AAA5-706DEA1A41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2323659" y="1411637"/>
              <a:ext cx="370836" cy="11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BA6AC8-4239-41E8-AF4A-2D8BFF6CCBB9}"/>
              </a:ext>
            </a:extLst>
          </p:cNvPr>
          <p:cNvGrpSpPr/>
          <p:nvPr/>
        </p:nvGrpSpPr>
        <p:grpSpPr>
          <a:xfrm>
            <a:off x="3478331" y="1314079"/>
            <a:ext cx="1657653" cy="1377584"/>
            <a:chOff x="3471558" y="1154271"/>
            <a:chExt cx="1657653" cy="137758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DFE6C00-EA27-4F62-8880-E2D79A6C20F4}"/>
                </a:ext>
              </a:extLst>
            </p:cNvPr>
            <p:cNvSpPr txBox="1"/>
            <p:nvPr/>
          </p:nvSpPr>
          <p:spPr>
            <a:xfrm>
              <a:off x="4123267" y="1154271"/>
              <a:ext cx="8746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NHN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diquest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김혜민</a:t>
              </a:r>
            </a:p>
          </p:txBody>
        </p:sp>
        <p:pic>
          <p:nvPicPr>
            <p:cNvPr id="99" name="그림 98" descr="그리기이(가) 표시된 사진&#10;&#10;자동 생성된 설명">
              <a:extLst>
                <a:ext uri="{FF2B5EF4-FFF2-40B4-BE49-F238E27FC236}">
                  <a16:creationId xmlns:a16="http://schemas.microsoft.com/office/drawing/2014/main" id="{E28F16FE-3253-46EF-B551-3540DD0A0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3541952" y="1415495"/>
              <a:ext cx="523837" cy="100036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5A9044BB-9A84-4428-85DE-1F8DC7000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558" y="1205777"/>
              <a:ext cx="579538" cy="121599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826" y="1799631"/>
              <a:ext cx="211474" cy="115105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AB5D9B-057B-46E8-9DE5-51CDA237FD23}"/>
                </a:ext>
              </a:extLst>
            </p:cNvPr>
            <p:cNvSpPr txBox="1"/>
            <p:nvPr/>
          </p:nvSpPr>
          <p:spPr>
            <a:xfrm>
              <a:off x="4123267" y="1353974"/>
              <a:ext cx="6640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NAVER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유홍연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B8D06D8-8519-48EC-A8EE-041DB755AB99}"/>
                </a:ext>
              </a:extLst>
            </p:cNvPr>
            <p:cNvSpPr txBox="1"/>
            <p:nvPr/>
          </p:nvSpPr>
          <p:spPr>
            <a:xfrm>
              <a:off x="4123266" y="1753382"/>
              <a:ext cx="7192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NCSOFT </a:t>
              </a:r>
              <a:r>
                <a:rPr lang="ko-KR" altLang="en-US" sz="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김기환</a:t>
              </a:r>
              <a:endParaRPr lang="ko-KR" altLang="en-US" sz="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836BEC2-4673-4BE0-8A76-E98B30AE6340}"/>
                </a:ext>
              </a:extLst>
            </p:cNvPr>
            <p:cNvSpPr txBox="1"/>
            <p:nvPr/>
          </p:nvSpPr>
          <p:spPr>
            <a:xfrm>
              <a:off x="4123267" y="1553677"/>
              <a:ext cx="8746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NHN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diquest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이승욱</a:t>
              </a: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1C5F5334-C907-4471-8905-C3A4B3F57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558" y="1608909"/>
              <a:ext cx="579538" cy="121599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826" y="1998424"/>
              <a:ext cx="211474" cy="115105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7EC549-BF78-43DB-8024-A26542D9CA6B}"/>
                </a:ext>
              </a:extLst>
            </p:cNvPr>
            <p:cNvSpPr txBox="1"/>
            <p:nvPr/>
          </p:nvSpPr>
          <p:spPr>
            <a:xfrm>
              <a:off x="4123266" y="1952175"/>
              <a:ext cx="7192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NCSOFT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손동철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497F295-7539-43A4-800A-3E854318BEFB}"/>
                </a:ext>
              </a:extLst>
            </p:cNvPr>
            <p:cNvSpPr txBox="1"/>
            <p:nvPr/>
          </p:nvSpPr>
          <p:spPr>
            <a:xfrm>
              <a:off x="4133769" y="2149438"/>
              <a:ext cx="671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KAKAO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김명준</a:t>
              </a:r>
            </a:p>
          </p:txBody>
        </p:sp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725605" y="2201584"/>
              <a:ext cx="370836" cy="11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2CA2EC6-24E2-4D68-9EBE-DCEB69A87E83}"/>
                </a:ext>
              </a:extLst>
            </p:cNvPr>
            <p:cNvSpPr txBox="1"/>
            <p:nvPr/>
          </p:nvSpPr>
          <p:spPr>
            <a:xfrm>
              <a:off x="4133769" y="2338368"/>
              <a:ext cx="9954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LG AI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연구원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최혜원</a:t>
              </a:r>
            </a:p>
          </p:txBody>
        </p:sp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947490" y="2374977"/>
              <a:ext cx="162676" cy="156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9" y="1013496"/>
            <a:ext cx="402498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top-tier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국제 학술대회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(BK Plus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인정 학술대회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총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(AAAI, CIKM, NAACL, EACL)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발표하였습니다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정보에 대한 자세한 내용은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Publications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확인하시기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646635"/>
            <a:ext cx="4307648" cy="192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정보과학회 레터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AI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소사이어티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[11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자연어처리 연구실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소개 글이 실렸습니다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자세한 내용은 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'About Us'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확인하실 수 있습니다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top-tier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국제 학술대회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(BK Plus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인정 학술대회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총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(AAAI, CIKM, NAACL, EACL)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발표하였습니다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CIKM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IF=3)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NAACL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EACL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IF=2)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AAAI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IF=4)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DSTC9 Workshop of AAAI 2021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SIGIR 2022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</a:t>
            </a:r>
            <a:r>
              <a:rPr lang="en-US" altLang="ko-KR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8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ko-KR" altLang="en-US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Arial" panose="020B0604020202020204" pitchFamily="34" charset="0"/>
              </a:rPr>
              <a:t>(BK Plus Computer Science IF=4)</a:t>
            </a:r>
            <a:r>
              <a:rPr lang="en-US" altLang="ko-KR" sz="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D4E93B-0C9B-4389-C06E-BD1A5AA4F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057" y="3375711"/>
            <a:ext cx="11334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331</Words>
  <Application>Microsoft Office PowerPoint</Application>
  <PresentationFormat>와이드스크린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나눔바른고딕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최규리</cp:lastModifiedBy>
  <cp:revision>66</cp:revision>
  <dcterms:created xsi:type="dcterms:W3CDTF">2019-05-14T03:55:50Z</dcterms:created>
  <dcterms:modified xsi:type="dcterms:W3CDTF">2022-09-08T03:01:08Z</dcterms:modified>
</cp:coreProperties>
</file>