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  <a:srgbClr val="FFFFFF"/>
    <a:srgbClr val="A52A2A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70" d="100"/>
          <a:sy n="170" d="100"/>
        </p:scale>
        <p:origin x="-499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2022-09-19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58B06C-A39F-452A-AFA8-3DDE894423A0}"/>
              </a:ext>
            </a:extLst>
          </p:cNvPr>
          <p:cNvGrpSpPr/>
          <p:nvPr/>
        </p:nvGrpSpPr>
        <p:grpSpPr>
          <a:xfrm>
            <a:off x="493215" y="1317670"/>
            <a:ext cx="1780054" cy="1583889"/>
            <a:chOff x="502344" y="1157862"/>
            <a:chExt cx="1780054" cy="15838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97085" y="1157862"/>
              <a:ext cx="5725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ETRI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47642" y="1210836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97086" y="1357751"/>
              <a:ext cx="8151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imcGAMES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97086" y="1557640"/>
              <a:ext cx="1085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SDS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97085" y="1757529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97085" y="1957418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97085" y="2157307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97086" y="2357196"/>
              <a:ext cx="694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97086" y="2557085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44" y="1392571"/>
              <a:ext cx="643962" cy="13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1605549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2405768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783912"/>
              <a:ext cx="152112" cy="156878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993523"/>
              <a:ext cx="162676" cy="156878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2193916"/>
              <a:ext cx="162676" cy="156878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788922" y="2609231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youngjaechang0@gmail.com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90F8485-E4F2-4ECF-9BC6-7615D19C2BD0}"/>
              </a:ext>
            </a:extLst>
          </p:cNvPr>
          <p:cNvGrpSpPr/>
          <p:nvPr/>
        </p:nvGrpSpPr>
        <p:grpSpPr>
          <a:xfrm>
            <a:off x="2035564" y="1319050"/>
            <a:ext cx="1526408" cy="1577483"/>
            <a:chOff x="2083094" y="1160658"/>
            <a:chExt cx="1526408" cy="1577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E46E6-A023-4490-A0F7-3338E3F0BA9D}"/>
                </a:ext>
              </a:extLst>
            </p:cNvPr>
            <p:cNvSpPr txBox="1"/>
            <p:nvPr/>
          </p:nvSpPr>
          <p:spPr>
            <a:xfrm>
              <a:off x="2734803" y="1553289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이창수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FB26C7-B4E3-45B6-876F-25EEC1EF35C8}"/>
                </a:ext>
              </a:extLst>
            </p:cNvPr>
            <p:cNvSpPr txBox="1"/>
            <p:nvPr/>
          </p:nvSpPr>
          <p:spPr>
            <a:xfrm>
              <a:off x="2734803" y="175299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천주룡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C919D9-C9E8-4E73-91AD-79354262F9EE}"/>
                </a:ext>
              </a:extLst>
            </p:cNvPr>
            <p:cNvSpPr txBox="1"/>
            <p:nvPr/>
          </p:nvSpPr>
          <p:spPr>
            <a:xfrm>
              <a:off x="2734803" y="1952695"/>
              <a:ext cx="7134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Saramin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이호경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8C52E-9D75-4D43-BA57-2DF75AEFBC46}"/>
                </a:ext>
              </a:extLst>
            </p:cNvPr>
            <p:cNvSpPr txBox="1"/>
            <p:nvPr/>
          </p:nvSpPr>
          <p:spPr>
            <a:xfrm>
              <a:off x="2734802" y="215239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안재현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133171-CD92-43ED-8C36-17880108A562}"/>
                </a:ext>
              </a:extLst>
            </p:cNvPr>
            <p:cNvSpPr txBox="1"/>
            <p:nvPr/>
          </p:nvSpPr>
          <p:spPr>
            <a:xfrm>
              <a:off x="2734803" y="235377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윤정민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FC8B8F-7676-4F61-9C40-99239EEFFD1E}"/>
                </a:ext>
              </a:extLst>
            </p:cNvPr>
            <p:cNvSpPr txBox="1"/>
            <p:nvPr/>
          </p:nvSpPr>
          <p:spPr>
            <a:xfrm>
              <a:off x="2734803" y="2553475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박용신</a:t>
              </a:r>
            </a:p>
          </p:txBody>
        </p:sp>
        <p:pic>
          <p:nvPicPr>
            <p:cNvPr id="52" name="그림 51" descr="그리기이(가) 표시된 사진&#10;&#10;자동 생성된 설명">
              <a:extLst>
                <a:ext uri="{FF2B5EF4-FFF2-40B4-BE49-F238E27FC236}">
                  <a16:creationId xmlns:a16="http://schemas.microsoft.com/office/drawing/2014/main" id="{9D865A80-3967-49D3-9C60-E677A084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811578"/>
              <a:ext cx="523837" cy="100036"/>
            </a:xfrm>
            <a:prstGeom prst="rect">
              <a:avLst/>
            </a:prstGeom>
          </p:spPr>
        </p:pic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613858"/>
              <a:ext cx="523837" cy="10003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5122" y="2198147"/>
              <a:ext cx="144689" cy="130436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094" y="2612441"/>
              <a:ext cx="579538" cy="121599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F56DA2-5A2A-4D93-A553-DCD5150E9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2416491"/>
              <a:ext cx="523837" cy="1000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724" y="1995921"/>
              <a:ext cx="548779" cy="121901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0135" y="1209347"/>
              <a:ext cx="144689" cy="13043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2729815" y="116065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2738444" y="1360546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이준영</a:t>
              </a:r>
            </a:p>
          </p:txBody>
        </p:sp>
        <p:pic>
          <p:nvPicPr>
            <p:cNvPr id="86" name="Picture 12" descr="kakao">
              <a:extLst>
                <a:ext uri="{FF2B5EF4-FFF2-40B4-BE49-F238E27FC236}">
                  <a16:creationId xmlns:a16="http://schemas.microsoft.com/office/drawing/2014/main" id="{ACE8730D-660A-4F40-AAA5-706DEA1A4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2323659" y="1411637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BA6AC8-4239-41E8-AF4A-2D8BFF6CCBB9}"/>
              </a:ext>
            </a:extLst>
          </p:cNvPr>
          <p:cNvGrpSpPr/>
          <p:nvPr/>
        </p:nvGrpSpPr>
        <p:grpSpPr>
          <a:xfrm>
            <a:off x="3478331" y="1314079"/>
            <a:ext cx="1657653" cy="1377584"/>
            <a:chOff x="3471558" y="1154271"/>
            <a:chExt cx="1657653" cy="137758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FE6C00-EA27-4F62-8880-E2D79A6C20F4}"/>
                </a:ext>
              </a:extLst>
            </p:cNvPr>
            <p:cNvSpPr txBox="1"/>
            <p:nvPr/>
          </p:nvSpPr>
          <p:spPr>
            <a:xfrm>
              <a:off x="4123267" y="1154271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김혜민</a:t>
              </a:r>
            </a:p>
          </p:txBody>
        </p:sp>
        <p:pic>
          <p:nvPicPr>
            <p:cNvPr id="99" name="그림 98" descr="그리기이(가) 표시된 사진&#10;&#10;자동 생성된 설명">
              <a:extLst>
                <a:ext uri="{FF2B5EF4-FFF2-40B4-BE49-F238E27FC236}">
                  <a16:creationId xmlns:a16="http://schemas.microsoft.com/office/drawing/2014/main" id="{E28F16FE-3253-46EF-B551-3540DD0A0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3541952" y="1415495"/>
              <a:ext cx="523837" cy="100036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A9044BB-9A84-4428-85DE-1F8DC700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205777"/>
              <a:ext cx="579538" cy="121599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799631"/>
              <a:ext cx="211474" cy="11510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AB5D9B-057B-46E8-9DE5-51CDA237FD23}"/>
                </a:ext>
              </a:extLst>
            </p:cNvPr>
            <p:cNvSpPr txBox="1"/>
            <p:nvPr/>
          </p:nvSpPr>
          <p:spPr>
            <a:xfrm>
              <a:off x="4123267" y="1353974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유홍연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8D06D8-8519-48EC-A8EE-041DB755AB99}"/>
                </a:ext>
              </a:extLst>
            </p:cNvPr>
            <p:cNvSpPr txBox="1"/>
            <p:nvPr/>
          </p:nvSpPr>
          <p:spPr>
            <a:xfrm>
              <a:off x="4123266" y="1753382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김기환</a:t>
              </a:r>
              <a:endPara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36BEC2-4673-4BE0-8A76-E98B30AE6340}"/>
                </a:ext>
              </a:extLst>
            </p:cNvPr>
            <p:cNvSpPr txBox="1"/>
            <p:nvPr/>
          </p:nvSpPr>
          <p:spPr>
            <a:xfrm>
              <a:off x="4123267" y="1553677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이승욱</a:t>
              </a: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C5F5334-C907-4471-8905-C3A4B3F5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608909"/>
              <a:ext cx="579538" cy="121599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998424"/>
              <a:ext cx="211474" cy="11510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7EC549-BF78-43DB-8024-A26542D9CA6B}"/>
                </a:ext>
              </a:extLst>
            </p:cNvPr>
            <p:cNvSpPr txBox="1"/>
            <p:nvPr/>
          </p:nvSpPr>
          <p:spPr>
            <a:xfrm>
              <a:off x="4123266" y="1952175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손동철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97F295-7539-43A4-800A-3E854318BEFB}"/>
                </a:ext>
              </a:extLst>
            </p:cNvPr>
            <p:cNvSpPr txBox="1"/>
            <p:nvPr/>
          </p:nvSpPr>
          <p:spPr>
            <a:xfrm>
              <a:off x="4133769" y="2149438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김명준</a:t>
              </a:r>
            </a:p>
          </p:txBody>
        </p:sp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725605" y="2201584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CA2EC6-24E2-4D68-9EBE-DCEB69A87E83}"/>
                </a:ext>
              </a:extLst>
            </p:cNvPr>
            <p:cNvSpPr txBox="1"/>
            <p:nvPr/>
          </p:nvSpPr>
          <p:spPr>
            <a:xfrm>
              <a:off x="4133769" y="2338368"/>
              <a:ext cx="9954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 AI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최혜원</a:t>
              </a:r>
            </a:p>
          </p:txBody>
        </p:sp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947490" y="2374977"/>
              <a:ext cx="162676" cy="156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9" y="1013496"/>
            <a:ext cx="40249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646635"/>
            <a:ext cx="4307648" cy="19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2021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top-tier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국제 학술대회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(BK Plus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인정 학술대회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총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(AAAI, CIKM, NAACL, EACL)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을 발표하였습니다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DSTC9 Workshop of 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4E93B-0C9B-4389-C06E-BD1A5AA4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57" y="3375711"/>
            <a:ext cx="1133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334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최규리</cp:lastModifiedBy>
  <cp:revision>67</cp:revision>
  <dcterms:created xsi:type="dcterms:W3CDTF">2019-05-14T03:55:50Z</dcterms:created>
  <dcterms:modified xsi:type="dcterms:W3CDTF">2022-09-19T02:43:19Z</dcterms:modified>
</cp:coreProperties>
</file>