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200" d="100"/>
          <a:sy n="200" d="100"/>
        </p:scale>
        <p:origin x="-3893" y="-2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2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성명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배지현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844224"/>
            <a:ext cx="401720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학부과정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baejihyun970519@gmail.com</a:t>
            </a:r>
          </a:p>
        </p:txBody>
      </p:sp>
      <p:pic>
        <p:nvPicPr>
          <p:cNvPr id="4" name="그림 3" descr="사람, 의류, 가장, 실내이(가) 표시된 사진&#10;&#10;자동 생성된 설명">
            <a:extLst>
              <a:ext uri="{FF2B5EF4-FFF2-40B4-BE49-F238E27FC236}">
                <a16:creationId xmlns:a16="http://schemas.microsoft.com/office/drawing/2014/main" id="{D650A479-4C81-45BF-A882-E57556583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r="3734"/>
          <a:stretch/>
        </p:blipFill>
        <p:spPr>
          <a:xfrm>
            <a:off x="3584891" y="2479040"/>
            <a:ext cx="1074168" cy="14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40</cp:revision>
  <dcterms:created xsi:type="dcterms:W3CDTF">2019-04-01T08:38:57Z</dcterms:created>
  <dcterms:modified xsi:type="dcterms:W3CDTF">2020-09-01T05:56:56Z</dcterms:modified>
</cp:coreProperties>
</file>