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200" d="100"/>
          <a:sy n="200" d="100"/>
        </p:scale>
        <p:origin x="-3835" y="-2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2020-09-03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4247" y="4024687"/>
            <a:ext cx="11769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성명 </a:t>
            </a:r>
            <a:r>
              <a:rPr lang="en-US" altLang="ko-KR" sz="140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>
                <a:latin typeface="DX영화자막 M" panose="02020600000000000000" pitchFamily="18" charset="-127"/>
                <a:ea typeface="DX영화자막 M" panose="02020600000000000000" pitchFamily="18" charset="-127"/>
              </a:rPr>
              <a:t>박선영</a:t>
            </a:r>
            <a:endParaRPr lang="ko-KR" altLang="en-US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827435"/>
            <a:ext cx="401720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학부과정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sunyoung.p.skku@gmail.com</a:t>
            </a:r>
          </a:p>
        </p:txBody>
      </p:sp>
      <p:pic>
        <p:nvPicPr>
          <p:cNvPr id="6" name="그림 5" descr="의류, 사람, 여자, 앉아있는이(가) 표시된 사진&#10;&#10;자동 생성된 설명">
            <a:extLst>
              <a:ext uri="{FF2B5EF4-FFF2-40B4-BE49-F238E27FC236}">
                <a16:creationId xmlns:a16="http://schemas.microsoft.com/office/drawing/2014/main" id="{67A81C67-7FA2-4D10-BA0A-2D186F66D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1"/>
          <a:stretch/>
        </p:blipFill>
        <p:spPr>
          <a:xfrm>
            <a:off x="3582319" y="2476718"/>
            <a:ext cx="1080780" cy="14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25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장 대식</cp:lastModifiedBy>
  <cp:revision>41</cp:revision>
  <dcterms:created xsi:type="dcterms:W3CDTF">2019-04-01T08:38:57Z</dcterms:created>
  <dcterms:modified xsi:type="dcterms:W3CDTF">2020-09-03T10:12:50Z</dcterms:modified>
</cp:coreProperties>
</file>