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BF61E-65ED-BC71-D394-34404BEC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DCCE1F-3BCE-9E4B-88EF-F71C458BE838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567A7E-4492-35FE-A56D-D4480EF8765C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4B0CDB2-24D2-8DD8-5C73-6E54F082FF7C}"/>
                </a:ext>
              </a:extLst>
            </p:cNvPr>
            <p:cNvGrpSpPr/>
            <p:nvPr/>
          </p:nvGrpSpPr>
          <p:grpSpPr>
            <a:xfrm>
              <a:off x="3326969" y="2212383"/>
              <a:ext cx="5603671" cy="2433234"/>
              <a:chOff x="3326969" y="2212383"/>
              <a:chExt cx="5603671" cy="24332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59F364B-81C4-C2BE-0C38-7A5F9BCDD389}"/>
                  </a:ext>
                </a:extLst>
              </p:cNvPr>
              <p:cNvSpPr/>
              <p:nvPr/>
            </p:nvSpPr>
            <p:spPr>
              <a:xfrm>
                <a:off x="3326969" y="2212383"/>
                <a:ext cx="5603671" cy="243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9F31E4-A009-07A6-6F8F-9AC945C75A26}"/>
                  </a:ext>
                </a:extLst>
              </p:cNvPr>
              <p:cNvSpPr txBox="1"/>
              <p:nvPr/>
            </p:nvSpPr>
            <p:spPr>
              <a:xfrm>
                <a:off x="3495780" y="4024687"/>
                <a:ext cx="12538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 err="1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이예원</a:t>
                </a:r>
                <a:endPara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073183-AC71-2C7C-40F9-CC4BCC48F478}"/>
                  </a:ext>
                </a:extLst>
              </p:cNvPr>
              <p:cNvSpPr txBox="1"/>
              <p:nvPr/>
            </p:nvSpPr>
            <p:spPr>
              <a:xfrm>
                <a:off x="4898140" y="2577981"/>
                <a:ext cx="4017203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현      재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석박사통합과정</a:t>
                </a: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관심분야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Dialogue System</a:t>
                </a:r>
                <a:b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</a:b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E-mail  : yewon0742@gmail.com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홈페이지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</a:t>
                </a:r>
                <a:r>
                  <a:rPr lang="en-US" altLang="ko-KR" sz="12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https://github.com/aeongaewon</a:t>
                </a:r>
              </a:p>
            </p:txBody>
          </p:sp>
        </p:grpSp>
        <p:pic>
          <p:nvPicPr>
            <p:cNvPr id="4" name="그림 3" descr="의류, 인간의 얼굴, 사람, 인물사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AAF2D5D-3FC7-52C0-325A-092AD358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409" y="2312477"/>
              <a:ext cx="1253869" cy="161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47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245ED-1BA8-E43E-8BA3-BBD2F417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3D5566-B4BE-1A9B-A623-8DE703A73349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D2895D-FDA0-EB59-D836-DECAAF008FDC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BD54E9-7097-E32B-95D8-28F02BEA4599}"/>
                </a:ext>
              </a:extLst>
            </p:cNvPr>
            <p:cNvGrpSpPr/>
            <p:nvPr/>
          </p:nvGrpSpPr>
          <p:grpSpPr>
            <a:xfrm>
              <a:off x="3326969" y="2212383"/>
              <a:ext cx="5603671" cy="2433234"/>
              <a:chOff x="3326969" y="2212383"/>
              <a:chExt cx="5603671" cy="24332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9271ABC-C217-4E26-5FCA-3B455ABC0BCE}"/>
                  </a:ext>
                </a:extLst>
              </p:cNvPr>
              <p:cNvSpPr/>
              <p:nvPr/>
            </p:nvSpPr>
            <p:spPr>
              <a:xfrm>
                <a:off x="3326969" y="2212383"/>
                <a:ext cx="5603671" cy="243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E7AB3A-3106-5077-A499-345282D851DA}"/>
                  </a:ext>
                </a:extLst>
              </p:cNvPr>
              <p:cNvSpPr txBox="1"/>
              <p:nvPr/>
            </p:nvSpPr>
            <p:spPr>
              <a:xfrm>
                <a:off x="3495779" y="4024687"/>
                <a:ext cx="12538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김정우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9B4386-EAF3-9A2F-4F8A-C92B8F72AF12}"/>
                  </a:ext>
                </a:extLst>
              </p:cNvPr>
              <p:cNvSpPr txBox="1"/>
              <p:nvPr/>
            </p:nvSpPr>
            <p:spPr>
              <a:xfrm>
                <a:off x="4898140" y="2577981"/>
                <a:ext cx="4017203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현      재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학부과정</a:t>
                </a: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관심분야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Natural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Language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Processing</a:t>
                </a:r>
                <a:b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</a:b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E-mail  : jeongwu510@gmail.com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홈페이지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</a:t>
                </a:r>
                <a:endParaRPr lang="en-US" altLang="ko-KR" sz="13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</p:grpSp>
        <p:pic>
          <p:nvPicPr>
            <p:cNvPr id="6" name="그림 5" descr="인간의 얼굴, 사람, 입술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48712C5-DBA9-4A06-8A74-D8A08F28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141" y="2352606"/>
              <a:ext cx="1260404" cy="162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1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BF4A-C0C4-FF7A-81C8-24996D06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7D86BE-C61C-13BC-FB1E-C57BBBEDAB5A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411EF-E621-C132-22C8-DA0734AB1ECE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A7BA92C-D834-8520-2AE4-4B1EDC79FA62}"/>
                </a:ext>
              </a:extLst>
            </p:cNvPr>
            <p:cNvGrpSpPr/>
            <p:nvPr/>
          </p:nvGrpSpPr>
          <p:grpSpPr>
            <a:xfrm>
              <a:off x="3326969" y="2212383"/>
              <a:ext cx="5603671" cy="2433234"/>
              <a:chOff x="3326969" y="2212383"/>
              <a:chExt cx="5603671" cy="24332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022530-F8CA-2B10-188A-05E489C393FF}"/>
                  </a:ext>
                </a:extLst>
              </p:cNvPr>
              <p:cNvSpPr/>
              <p:nvPr/>
            </p:nvSpPr>
            <p:spPr>
              <a:xfrm>
                <a:off x="3326969" y="2212383"/>
                <a:ext cx="5603671" cy="243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A3B1F3-F2B4-24ED-A06F-287AAFA13973}"/>
                  </a:ext>
                </a:extLst>
              </p:cNvPr>
              <p:cNvSpPr txBox="1"/>
              <p:nvPr/>
            </p:nvSpPr>
            <p:spPr>
              <a:xfrm>
                <a:off x="3495779" y="4024687"/>
                <a:ext cx="12538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김준우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2AA7A0-6CCA-40FA-F21D-71988F812CFA}"/>
                  </a:ext>
                </a:extLst>
              </p:cNvPr>
              <p:cNvSpPr txBox="1"/>
              <p:nvPr/>
            </p:nvSpPr>
            <p:spPr>
              <a:xfrm>
                <a:off x="4898140" y="2577981"/>
                <a:ext cx="4017203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현      재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학부과정</a:t>
                </a: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관심분야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Natural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Language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Processing</a:t>
                </a:r>
                <a:b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</a:b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E-mail  : andykim030618@gmail.com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홈페이지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</a:t>
                </a:r>
                <a:endParaRPr lang="en-US" altLang="ko-KR" sz="13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</p:grpSp>
        <p:pic>
          <p:nvPicPr>
            <p:cNvPr id="5" name="그림 4" descr="사람, 의류, 인간의 얼굴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25C4BB-25A9-D711-A63A-E782261D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534" y="2373420"/>
              <a:ext cx="1270766" cy="162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26104-6A8A-C832-86E8-3DB1EA33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CB494-BE44-4DA9-D3B6-054F75E9FC13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EE0AA-23F3-4D05-35D7-E60A631DF086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547EDB0-C423-76FD-0CE7-B61E55601DD9}"/>
                </a:ext>
              </a:extLst>
            </p:cNvPr>
            <p:cNvGrpSpPr/>
            <p:nvPr/>
          </p:nvGrpSpPr>
          <p:grpSpPr>
            <a:xfrm>
              <a:off x="3326969" y="2212383"/>
              <a:ext cx="5603671" cy="2433234"/>
              <a:chOff x="3326969" y="2212383"/>
              <a:chExt cx="5603671" cy="24332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6A8E53F-075B-DF19-FC43-84CDD33BDEA8}"/>
                  </a:ext>
                </a:extLst>
              </p:cNvPr>
              <p:cNvSpPr/>
              <p:nvPr/>
            </p:nvSpPr>
            <p:spPr>
              <a:xfrm>
                <a:off x="3326969" y="2212383"/>
                <a:ext cx="5603671" cy="243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9A06D-EF3C-F47B-425C-538B3DB4B898}"/>
                  </a:ext>
                </a:extLst>
              </p:cNvPr>
              <p:cNvSpPr txBox="1"/>
              <p:nvPr/>
            </p:nvSpPr>
            <p:spPr>
              <a:xfrm>
                <a:off x="3495779" y="4024687"/>
                <a:ext cx="12538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강수빈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162E76-9B25-1588-E88A-CBEA91DD170C}"/>
                  </a:ext>
                </a:extLst>
              </p:cNvPr>
              <p:cNvSpPr txBox="1"/>
              <p:nvPr/>
            </p:nvSpPr>
            <p:spPr>
              <a:xfrm>
                <a:off x="4898140" y="2577981"/>
                <a:ext cx="4017203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현      재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학부과정</a:t>
                </a: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관심분야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Natural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Language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Processing</a:t>
                </a:r>
                <a:b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</a:b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E-mail  : eqsubin@gmail.com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홈페이지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</a:t>
                </a:r>
                <a:endParaRPr lang="en-US" altLang="ko-KR" sz="13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</p:grpSp>
        <p:pic>
          <p:nvPicPr>
            <p:cNvPr id="6" name="그림 5" descr="헤어피스, 의류, 인간의 얼굴, 사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D0F7093-D1AA-CC91-ECCA-66A42385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217" y="2352606"/>
              <a:ext cx="126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1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38F007-9A05-8B82-B8D3-08B74BC380F3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FE1D2E-6F94-4C1D-BC51-683F31654D4F}"/>
                </a:ext>
              </a:extLst>
            </p:cNvPr>
            <p:cNvSpPr/>
            <p:nvPr/>
          </p:nvSpPr>
          <p:spPr>
            <a:xfrm>
              <a:off x="3326969" y="2212383"/>
              <a:ext cx="5603671" cy="243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0E7F6D-013B-4051-90CB-8569B4396DAE}"/>
                </a:ext>
              </a:extLst>
            </p:cNvPr>
            <p:cNvSpPr txBox="1"/>
            <p:nvPr/>
          </p:nvSpPr>
          <p:spPr>
            <a:xfrm>
              <a:off x="3495779" y="4024687"/>
              <a:ext cx="12538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성명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이서영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B72583-6DB4-E9C5-BC91-5A2D4CC4D221}"/>
                </a:ext>
              </a:extLst>
            </p:cNvPr>
            <p:cNvSpPr txBox="1"/>
            <p:nvPr/>
          </p:nvSpPr>
          <p:spPr>
            <a:xfrm>
              <a:off x="4898140" y="2577981"/>
              <a:ext cx="4017203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현      재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학부과정</a:t>
              </a: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관심분야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Natural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Language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Processing</a:t>
              </a:r>
              <a:b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</a:b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E-mail  : sy951020@gmail.com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홈페이지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</a:t>
              </a:r>
              <a:endParaRPr lang="en-US" altLang="ko-KR" sz="13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24" name="그림 23" descr="인간의 얼굴, 사람, 입술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998FA8-17C3-F6DA-4181-0F02F272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11" y="2413863"/>
            <a:ext cx="1164101" cy="15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C7EA1-4223-876A-7906-3BCEF4B3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4BA269-8399-0C58-B282-085E1CE9BF17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59002F-8CB5-3C1B-FF36-A62FADD7CFC8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39D1F-CC9F-E0D2-79BF-91C2ADCBBC20}"/>
                </a:ext>
              </a:extLst>
            </p:cNvPr>
            <p:cNvGrpSpPr/>
            <p:nvPr/>
          </p:nvGrpSpPr>
          <p:grpSpPr>
            <a:xfrm>
              <a:off x="3326969" y="2212383"/>
              <a:ext cx="5603671" cy="2433234"/>
              <a:chOff x="3326969" y="2212383"/>
              <a:chExt cx="5603671" cy="24332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5FB922-2113-55DB-3B0E-72D2DD2E8E9F}"/>
                  </a:ext>
                </a:extLst>
              </p:cNvPr>
              <p:cNvSpPr/>
              <p:nvPr/>
            </p:nvSpPr>
            <p:spPr>
              <a:xfrm>
                <a:off x="3326969" y="2212383"/>
                <a:ext cx="5603671" cy="243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1D9BE-3B38-6EB7-C623-DEB3DB9452C3}"/>
                  </a:ext>
                </a:extLst>
              </p:cNvPr>
              <p:cNvSpPr txBox="1"/>
              <p:nvPr/>
            </p:nvSpPr>
            <p:spPr>
              <a:xfrm>
                <a:off x="3495779" y="4024687"/>
                <a:ext cx="12538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 err="1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최중현</a:t>
                </a:r>
                <a:endPara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24651E-12AC-A3B1-5F01-383CF1EE9167}"/>
                  </a:ext>
                </a:extLst>
              </p:cNvPr>
              <p:cNvSpPr txBox="1"/>
              <p:nvPr/>
            </p:nvSpPr>
            <p:spPr>
              <a:xfrm>
                <a:off x="4898140" y="2577981"/>
                <a:ext cx="4017203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현      재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학부과정</a:t>
                </a: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관심분야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Natural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Language</a:t>
                </a: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Processing</a:t>
                </a:r>
                <a:b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</a:b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 E-mail  : fourmi103@gmail.com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홈페이지</a:t>
                </a:r>
                <a:r>
                  <a:rPr lang="en-US" altLang="ko-KR" sz="1400" b="1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endParaRPr lang="en-US" altLang="ko-KR" sz="1300" b="1" dirty="0">
                  <a:latin typeface="JejuGothicOTF" panose="02000300000000000000" pitchFamily="2" charset="-127"/>
                  <a:ea typeface="JejuGothicOTF" panose="02000300000000000000" pitchFamily="2" charset="-127"/>
                </a:endParaRPr>
              </a:p>
            </p:txBody>
          </p:sp>
        </p:grpSp>
        <p:pic>
          <p:nvPicPr>
            <p:cNvPr id="4" name="그림 3" descr="인간의 얼굴, 사람, 눈썹, 목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7BC43B7-5D40-BB91-F3B4-9D2FA042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143" y="2406199"/>
              <a:ext cx="1258824" cy="161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26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144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JejuGothicOTF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이준희</cp:lastModifiedBy>
  <cp:revision>110</cp:revision>
  <dcterms:created xsi:type="dcterms:W3CDTF">2019-04-01T08:38:57Z</dcterms:created>
  <dcterms:modified xsi:type="dcterms:W3CDTF">2025-08-27T08:39:21Z</dcterms:modified>
</cp:coreProperties>
</file>