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300" d="100"/>
          <a:sy n="300" d="100"/>
        </p:scale>
        <p:origin x="144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2025. 1. 4.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</a:t>
            </a:r>
            <a:r>
              <a:rPr lang="ko-KR" altLang="en-US" sz="1400" b="1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축하 드립니다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40007-8BF1-5DF0-D510-53D42237CA73}"/>
              </a:ext>
            </a:extLst>
          </p:cNvPr>
          <p:cNvGrpSpPr/>
          <p:nvPr/>
        </p:nvGrpSpPr>
        <p:grpSpPr>
          <a:xfrm>
            <a:off x="2440439" y="2566314"/>
            <a:ext cx="1028134" cy="169277"/>
            <a:chOff x="2440439" y="2566314"/>
            <a:chExt cx="1028134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439" y="2598224"/>
              <a:ext cx="187529" cy="102072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566314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8223737C-A497-5990-AF53-82FB00954F3E}"/>
              </a:ext>
            </a:extLst>
          </p:cNvPr>
          <p:cNvSpPr txBox="1"/>
          <p:nvPr/>
        </p:nvSpPr>
        <p:spPr>
          <a:xfrm>
            <a:off x="3993246" y="2751122"/>
            <a:ext cx="81514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latin typeface="JejuGothic" panose="02000300000000000000" pitchFamily="2" charset="-127"/>
                <a:ea typeface="JejuGothic" panose="02000300000000000000" pitchFamily="2" charset="-127"/>
              </a:rPr>
              <a:t>HYUNDIA </a:t>
            </a:r>
            <a:r>
              <a:rPr lang="ko-KR" altLang="en-US" sz="500" dirty="0" err="1">
                <a:latin typeface="JejuGothic" panose="02000300000000000000" pitchFamily="2" charset="-127"/>
                <a:ea typeface="JejuGothic" panose="02000300000000000000" pitchFamily="2" charset="-127"/>
              </a:rPr>
              <a:t>유재아</a:t>
            </a:r>
            <a:endParaRPr lang="ko-KR" altLang="en-US" sz="5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  <p:sp>
        <p:nvSpPr>
          <p:cNvPr id="58" name="TextBox 6">
            <a:extLst>
              <a:ext uri="{FF2B5EF4-FFF2-40B4-BE49-F238E27FC236}">
                <a16:creationId xmlns:a16="http://schemas.microsoft.com/office/drawing/2014/main" id="{3AD29F08-C65C-9BCE-E548-B23684A6B23D}"/>
              </a:ext>
            </a:extLst>
          </p:cNvPr>
          <p:cNvSpPr txBox="1"/>
          <p:nvPr/>
        </p:nvSpPr>
        <p:spPr>
          <a:xfrm>
            <a:off x="719819" y="4312407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9104E1E4-FCA7-8EFF-04B9-19720B3DAECD}"/>
              </a:ext>
            </a:extLst>
          </p:cNvPr>
          <p:cNvSpPr txBox="1"/>
          <p:nvPr/>
        </p:nvSpPr>
        <p:spPr>
          <a:xfrm>
            <a:off x="1276332" y="4879400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740F0CD-AC1C-0872-3F1E-7A678F580A3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10370" y="2773007"/>
            <a:ext cx="382876" cy="1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460425-06D2-53A7-B452-5A86B6428F5B}"/>
              </a:ext>
            </a:extLst>
          </p:cNvPr>
          <p:cNvSpPr/>
          <p:nvPr/>
        </p:nvSpPr>
        <p:spPr>
          <a:xfrm>
            <a:off x="331694" y="3240257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71102E9-C4BA-7904-0AFF-9E99089A1D1E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A66E-D649-28B8-EBB4-00628AEA4E6B}"/>
              </a:ext>
            </a:extLst>
          </p:cNvPr>
          <p:cNvSpPr txBox="1"/>
          <p:nvPr/>
        </p:nvSpPr>
        <p:spPr>
          <a:xfrm>
            <a:off x="1872885" y="3408519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29C3C3-FB90-C889-EA3C-389BCBA12E75}"/>
              </a:ext>
            </a:extLst>
          </p:cNvPr>
          <p:cNvCxnSpPr/>
          <p:nvPr/>
        </p:nvCxnSpPr>
        <p:spPr>
          <a:xfrm>
            <a:off x="1873961" y="3689849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C54B0250-A043-0AC2-98C5-BD3F22B4341E}"/>
              </a:ext>
            </a:extLst>
          </p:cNvPr>
          <p:cNvSpPr txBox="1"/>
          <p:nvPr/>
        </p:nvSpPr>
        <p:spPr>
          <a:xfrm>
            <a:off x="1164964" y="4411270"/>
            <a:ext cx="30519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</a:t>
            </a:r>
            <a:endParaRPr lang="en-US" altLang="ko-KR" sz="100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구글폼으로 지원서를 제출 바랍니다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00" b="1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공고 링크로 넘어갑니다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37510D3-19D1-DAB7-5F4D-68A8A0051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358171"/>
            <a:ext cx="336718" cy="28133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D5BF2541-B265-6FEC-9B1D-2D02A3004FAD}"/>
              </a:ext>
            </a:extLst>
          </p:cNvPr>
          <p:cNvSpPr txBox="1"/>
          <p:nvPr/>
        </p:nvSpPr>
        <p:spPr>
          <a:xfrm>
            <a:off x="719819" y="3876508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9" name="직사각형 94">
            <a:extLst>
              <a:ext uri="{FF2B5EF4-FFF2-40B4-BE49-F238E27FC236}">
                <a16:creationId xmlns:a16="http://schemas.microsoft.com/office/drawing/2014/main" id="{AFCA4848-887E-6FAD-7602-843D87286C1A}"/>
              </a:ext>
            </a:extLst>
          </p:cNvPr>
          <p:cNvSpPr/>
          <p:nvPr/>
        </p:nvSpPr>
        <p:spPr>
          <a:xfrm>
            <a:off x="6114133" y="3240257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사각형: 둥근 대각선 방향 모서리 95">
            <a:extLst>
              <a:ext uri="{FF2B5EF4-FFF2-40B4-BE49-F238E27FC236}">
                <a16:creationId xmlns:a16="http://schemas.microsoft.com/office/drawing/2014/main" id="{1EC0AFFD-F0A4-F72A-2C49-A0E1E0A4CA70}"/>
              </a:ext>
            </a:extLst>
          </p:cNvPr>
          <p:cNvSpPr/>
          <p:nvPr/>
        </p:nvSpPr>
        <p:spPr>
          <a:xfrm>
            <a:off x="6224358" y="3331833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69A24-D799-1B03-0604-F6CDE92B4333}"/>
              </a:ext>
            </a:extLst>
          </p:cNvPr>
          <p:cNvSpPr txBox="1"/>
          <p:nvPr/>
        </p:nvSpPr>
        <p:spPr>
          <a:xfrm>
            <a:off x="6600095" y="3373482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2" name="직선 연결선 97">
            <a:extLst>
              <a:ext uri="{FF2B5EF4-FFF2-40B4-BE49-F238E27FC236}">
                <a16:creationId xmlns:a16="http://schemas.microsoft.com/office/drawing/2014/main" id="{BB64EE40-1108-E425-5366-BDAC58F06D77}"/>
              </a:ext>
            </a:extLst>
          </p:cNvPr>
          <p:cNvCxnSpPr>
            <a:cxnSpLocks/>
          </p:cNvCxnSpPr>
          <p:nvPr/>
        </p:nvCxnSpPr>
        <p:spPr>
          <a:xfrm>
            <a:off x="8147079" y="3666988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1BD9110-655D-4F51-00FC-7502BBAF5C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71423" y="3353006"/>
            <a:ext cx="336718" cy="28133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25F552-1116-C1B1-6811-600725657FE9}"/>
              </a:ext>
            </a:extLst>
          </p:cNvPr>
          <p:cNvSpPr txBox="1"/>
          <p:nvPr/>
        </p:nvSpPr>
        <p:spPr>
          <a:xfrm>
            <a:off x="6333715" y="3804901"/>
            <a:ext cx="4307648" cy="1730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Workshop of AAAI 2022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2024</a:t>
            </a:r>
            <a:r>
              <a:rPr lang="ko-KR" altLang="en-US" sz="800" dirty="0" err="1">
                <a:latin typeface="제주고딕" panose="02000300000000000000" pitchFamily="2" charset="-127"/>
                <a:ea typeface="제주고딕" panose="02000300000000000000" pitchFamily="2" charset="-127"/>
              </a:rPr>
              <a:t>에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564</Words>
  <Application>Microsoft Macintosh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5855</cp:lastModifiedBy>
  <cp:revision>100</cp:revision>
  <dcterms:created xsi:type="dcterms:W3CDTF">2019-05-14T03:55:50Z</dcterms:created>
  <dcterms:modified xsi:type="dcterms:W3CDTF">2025-01-04T08:10:04Z</dcterms:modified>
</cp:coreProperties>
</file>