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75" d="100"/>
          <a:sy n="75" d="100"/>
        </p:scale>
        <p:origin x="141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</a:t>
            </a:r>
            <a:r>
              <a:rPr lang="ko-KR" altLang="en-US" sz="1400" b="1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축하 드립니다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164964" y="6327060"/>
            <a:ext cx="30519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여름방학 기간 중 인턴 근무에 관심 있는 학생은학과 공지사항을 확인 바랍니다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00" b="1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공지 링크로 넘어갑니다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40007-8BF1-5DF0-D510-53D42237CA73}"/>
              </a:ext>
            </a:extLst>
          </p:cNvPr>
          <p:cNvGrpSpPr/>
          <p:nvPr/>
        </p:nvGrpSpPr>
        <p:grpSpPr>
          <a:xfrm>
            <a:off x="2440439" y="2566314"/>
            <a:ext cx="1028134" cy="169277"/>
            <a:chOff x="2440439" y="2566314"/>
            <a:chExt cx="1028134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439" y="2598224"/>
              <a:ext cx="187529" cy="102072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566314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  <p:sp>
        <p:nvSpPr>
          <p:cNvPr id="58" name="TextBox 6">
            <a:extLst>
              <a:ext uri="{FF2B5EF4-FFF2-40B4-BE49-F238E27FC236}">
                <a16:creationId xmlns:a16="http://schemas.microsoft.com/office/drawing/2014/main" id="{3AD29F08-C65C-9BCE-E548-B23684A6B23D}"/>
              </a:ext>
            </a:extLst>
          </p:cNvPr>
          <p:cNvSpPr txBox="1"/>
          <p:nvPr/>
        </p:nvSpPr>
        <p:spPr>
          <a:xfrm>
            <a:off x="719819" y="4312407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9104E1E4-FCA7-8EFF-04B9-19720B3DAECD}"/>
              </a:ext>
            </a:extLst>
          </p:cNvPr>
          <p:cNvSpPr txBox="1"/>
          <p:nvPr/>
        </p:nvSpPr>
        <p:spPr>
          <a:xfrm>
            <a:off x="1276332" y="4879400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401</Words>
  <Application>Microsoft Office PowerPoint</Application>
  <PresentationFormat>와이드스크린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하은 이</cp:lastModifiedBy>
  <cp:revision>93</cp:revision>
  <dcterms:created xsi:type="dcterms:W3CDTF">2019-05-14T03:55:50Z</dcterms:created>
  <dcterms:modified xsi:type="dcterms:W3CDTF">2024-07-08T07:31:30Z</dcterms:modified>
</cp:coreProperties>
</file>